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4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handoutMasterIdLst>
    <p:handoutMasterId r:id="rId79"/>
  </p:handoutMasterIdLst>
  <p:sldIdLst>
    <p:sldId id="262" r:id="rId2"/>
    <p:sldId id="372" r:id="rId3"/>
    <p:sldId id="373" r:id="rId4"/>
    <p:sldId id="379" r:id="rId5"/>
    <p:sldId id="380" r:id="rId6"/>
    <p:sldId id="381" r:id="rId7"/>
    <p:sldId id="382" r:id="rId8"/>
    <p:sldId id="384" r:id="rId9"/>
    <p:sldId id="387" r:id="rId10"/>
    <p:sldId id="389" r:id="rId11"/>
    <p:sldId id="391" r:id="rId12"/>
    <p:sldId id="393" r:id="rId13"/>
    <p:sldId id="395" r:id="rId14"/>
    <p:sldId id="399" r:id="rId15"/>
    <p:sldId id="401" r:id="rId16"/>
    <p:sldId id="403" r:id="rId17"/>
    <p:sldId id="405" r:id="rId18"/>
    <p:sldId id="407" r:id="rId19"/>
    <p:sldId id="409" r:id="rId20"/>
    <p:sldId id="411" r:id="rId21"/>
    <p:sldId id="268" r:id="rId22"/>
    <p:sldId id="331" r:id="rId23"/>
    <p:sldId id="329" r:id="rId24"/>
    <p:sldId id="332" r:id="rId25"/>
    <p:sldId id="333" r:id="rId26"/>
    <p:sldId id="340" r:id="rId27"/>
    <p:sldId id="415" r:id="rId28"/>
    <p:sldId id="414" r:id="rId29"/>
    <p:sldId id="412" r:id="rId30"/>
    <p:sldId id="416" r:id="rId31"/>
    <p:sldId id="417" r:id="rId32"/>
    <p:sldId id="418" r:id="rId33"/>
    <p:sldId id="419" r:id="rId34"/>
    <p:sldId id="420" r:id="rId35"/>
    <p:sldId id="421" r:id="rId36"/>
    <p:sldId id="422" r:id="rId37"/>
    <p:sldId id="423" r:id="rId38"/>
    <p:sldId id="424" r:id="rId39"/>
    <p:sldId id="425" r:id="rId40"/>
    <p:sldId id="349" r:id="rId41"/>
    <p:sldId id="428" r:id="rId42"/>
    <p:sldId id="350" r:id="rId43"/>
    <p:sldId id="351" r:id="rId44"/>
    <p:sldId id="352" r:id="rId45"/>
    <p:sldId id="429" r:id="rId46"/>
    <p:sldId id="353" r:id="rId47"/>
    <p:sldId id="430" r:id="rId48"/>
    <p:sldId id="355" r:id="rId49"/>
    <p:sldId id="354" r:id="rId50"/>
    <p:sldId id="356" r:id="rId51"/>
    <p:sldId id="357" r:id="rId52"/>
    <p:sldId id="358" r:id="rId53"/>
    <p:sldId id="431" r:id="rId54"/>
    <p:sldId id="359" r:id="rId55"/>
    <p:sldId id="360" r:id="rId56"/>
    <p:sldId id="342" r:id="rId57"/>
    <p:sldId id="341" r:id="rId58"/>
    <p:sldId id="343" r:id="rId59"/>
    <p:sldId id="361" r:id="rId60"/>
    <p:sldId id="369" r:id="rId61"/>
    <p:sldId id="432" r:id="rId62"/>
    <p:sldId id="362" r:id="rId63"/>
    <p:sldId id="363" r:id="rId64"/>
    <p:sldId id="364" r:id="rId65"/>
    <p:sldId id="370" r:id="rId66"/>
    <p:sldId id="437" r:id="rId67"/>
    <p:sldId id="436" r:id="rId68"/>
    <p:sldId id="438" r:id="rId69"/>
    <p:sldId id="439" r:id="rId70"/>
    <p:sldId id="366" r:id="rId71"/>
    <p:sldId id="440" r:id="rId72"/>
    <p:sldId id="368" r:id="rId73"/>
    <p:sldId id="441" r:id="rId74"/>
    <p:sldId id="367" r:id="rId75"/>
    <p:sldId id="442" r:id="rId76"/>
    <p:sldId id="426" r:id="rId77"/>
  </p:sldIdLst>
  <p:sldSz cx="9144000" cy="6858000" type="screen4x3"/>
  <p:notesSz cx="6858000" cy="1000125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66FFFF"/>
    <a:srgbClr val="66FF33"/>
    <a:srgbClr val="CCFFCC"/>
    <a:srgbClr val="CCECFF"/>
    <a:srgbClr val="DCFCD4"/>
    <a:srgbClr val="FFFF99"/>
    <a:srgbClr val="00FF00"/>
    <a:srgbClr val="FF99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DB25D-FE71-4D74-B316-A77C25090264}" type="doc">
      <dgm:prSet loTypeId="urn:microsoft.com/office/officeart/2005/8/layout/radial5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h-TH"/>
        </a:p>
      </dgm:t>
    </dgm:pt>
    <dgm:pt modelId="{168D98D0-BF49-4521-B6FB-49552B89207D}">
      <dgm:prSet phldrT="[ข้อความ]" custT="1"/>
      <dgm:spPr/>
      <dgm:t>
        <a:bodyPr/>
        <a:lstStyle/>
        <a:p>
          <a:r>
            <a:rPr lang="th-TH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โรคและภัยสุขภาพ</a:t>
          </a:r>
          <a:endParaRPr lang="th-TH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gm:t>
    </dgm:pt>
    <dgm:pt modelId="{29E9F75F-2B8C-471C-9D98-D1E2D580A73E}" type="parTrans" cxnId="{68BB99BA-D95A-4044-B1D0-9182BF8898B8}">
      <dgm:prSet/>
      <dgm:spPr/>
      <dgm:t>
        <a:bodyPr/>
        <a:lstStyle/>
        <a:p>
          <a:endParaRPr lang="th-TH"/>
        </a:p>
      </dgm:t>
    </dgm:pt>
    <dgm:pt modelId="{70AE61A4-C567-4D55-A2B9-6D74718D4C0D}" type="sibTrans" cxnId="{68BB99BA-D95A-4044-B1D0-9182BF8898B8}">
      <dgm:prSet/>
      <dgm:spPr/>
      <dgm:t>
        <a:bodyPr/>
        <a:lstStyle/>
        <a:p>
          <a:endParaRPr lang="th-TH"/>
        </a:p>
      </dgm:t>
    </dgm:pt>
    <dgm:pt modelId="{9D934847-6ED2-4EB5-8377-1D2582494D8F}">
      <dgm:prSet phldrT="[ข้อความ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th-TH" sz="2400" b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วัณโรค</a:t>
          </a:r>
          <a:endParaRPr lang="th-TH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gm:t>
    </dgm:pt>
    <dgm:pt modelId="{8D7B7111-083E-4EC6-A228-432C4AB6EEBD}" type="parTrans" cxnId="{D70ACEAA-58CF-4C5E-93C9-7F15CEBC673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69B8C816-D673-4E1C-A925-A1EAD10A94DD}" type="sibTrans" cxnId="{D70ACEAA-58CF-4C5E-93C9-7F15CEBC673F}">
      <dgm:prSet/>
      <dgm:spPr/>
      <dgm:t>
        <a:bodyPr/>
        <a:lstStyle/>
        <a:p>
          <a:endParaRPr lang="th-TH"/>
        </a:p>
      </dgm:t>
    </dgm:pt>
    <dgm:pt modelId="{4C171BB2-E8AB-4CD3-9C65-C389153CA160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โรคไข้เลือดออก</a:t>
          </a:r>
          <a:endParaRPr lang="th-TH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gm:t>
    </dgm:pt>
    <dgm:pt modelId="{B9B01659-6774-4B8C-96E3-CD225AA0C3F5}" type="parTrans" cxnId="{3519F4A0-5DBB-47C1-8C6E-7450AF82F807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76DA0ABD-E716-40A0-B7F7-5B28279B0ADB}" type="sibTrans" cxnId="{3519F4A0-5DBB-47C1-8C6E-7450AF82F807}">
      <dgm:prSet/>
      <dgm:spPr/>
      <dgm:t>
        <a:bodyPr/>
        <a:lstStyle/>
        <a:p>
          <a:endParaRPr lang="th-TH"/>
        </a:p>
      </dgm:t>
    </dgm:pt>
    <dgm:pt modelId="{BE414E24-710B-47EE-A2FA-11A8FFD32A62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smtClean="0">
              <a:effectLst/>
              <a:latin typeface="TH Niramit AS" pitchFamily="2" charset="-34"/>
              <a:cs typeface="TH Niramit AS" pitchFamily="2" charset="-34"/>
            </a:rPr>
            <a:t>โรคมาลาเรีย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EE964118-546C-433F-9379-6EA427F43615}" type="parTrans" cxnId="{D209583A-6573-4738-B77C-4C9589DBCEB2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11CDA36C-A593-4212-A6D1-617F0A117E99}" type="sibTrans" cxnId="{D209583A-6573-4738-B77C-4C9589DBCEB2}">
      <dgm:prSet/>
      <dgm:spPr/>
      <dgm:t>
        <a:bodyPr/>
        <a:lstStyle/>
        <a:p>
          <a:endParaRPr lang="th-TH"/>
        </a:p>
      </dgm:t>
    </dgm:pt>
    <dgm:pt modelId="{7B0B0208-FB8B-4B75-9B65-6E061724A7CE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โรคไข้หวัดใหญ่/อุบัติใหม่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6D561C0A-0BC3-4A0F-8A59-A9FBD0CAD23D}" type="parTrans" cxnId="{A6780E0C-4F42-4465-86CC-04ECAEA6FE92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8127D97C-D334-4C7F-8DCD-16B418614D66}" type="sibTrans" cxnId="{A6780E0C-4F42-4465-86CC-04ECAEA6FE92}">
      <dgm:prSet/>
      <dgm:spPr/>
      <dgm:t>
        <a:bodyPr/>
        <a:lstStyle/>
        <a:p>
          <a:endParaRPr lang="th-TH"/>
        </a:p>
      </dgm:t>
    </dgm:pt>
    <dgm:pt modelId="{0CECFFD2-B927-46AF-AAE7-81E2B91B7707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smtClean="0">
              <a:effectLst/>
              <a:latin typeface="TH Niramit AS" pitchFamily="2" charset="-34"/>
              <a:cs typeface="TH Niramit AS" pitchFamily="2" charset="-34"/>
            </a:rPr>
            <a:t>อหิวาตกโรค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DDEFA918-D14F-42BE-9CD9-300891236090}" type="parTrans" cxnId="{9F1B94D1-64D2-4A22-8EFA-5D91C4231B32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E7130BC8-A64A-42FD-9FE7-6CF64E632C5E}" type="sibTrans" cxnId="{9F1B94D1-64D2-4A22-8EFA-5D91C4231B32}">
      <dgm:prSet/>
      <dgm:spPr/>
      <dgm:t>
        <a:bodyPr/>
        <a:lstStyle/>
        <a:p>
          <a:endParaRPr lang="th-TH"/>
        </a:p>
      </dgm:t>
    </dgm:pt>
    <dgm:pt modelId="{BCAB97A5-C02F-40C6-ABB4-1B3408C44EC7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โรคที่ป้องกันได้ด้วยวัคซีน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9324D653-11BC-4519-B24A-595F60866B4B}" type="parTrans" cxnId="{2198124D-74B8-4F2D-A82C-9D3FDD3E220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BA036973-A2D0-469C-8F04-82B64C0E6039}" type="sibTrans" cxnId="{2198124D-74B8-4F2D-A82C-9D3FDD3E220F}">
      <dgm:prSet/>
      <dgm:spPr/>
      <dgm:t>
        <a:bodyPr/>
        <a:lstStyle/>
        <a:p>
          <a:endParaRPr lang="th-TH"/>
        </a:p>
      </dgm:t>
    </dgm:pt>
    <dgm:pt modelId="{CCAEE24B-0245-475C-A559-5BFA63DFB662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โรคอุจจาระร่วงเฉียบพลันและอาหารเป็นพิษ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CAD15113-69D6-404E-9BED-894F0273BE46}" type="parTrans" cxnId="{E2BF528F-B104-4EF6-A9CC-A93E2CBA7327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501B544B-79B0-4E3A-B690-5C5591E41500}" type="sibTrans" cxnId="{E2BF528F-B104-4EF6-A9CC-A93E2CBA7327}">
      <dgm:prSet/>
      <dgm:spPr/>
      <dgm:t>
        <a:bodyPr/>
        <a:lstStyle/>
        <a:p>
          <a:endParaRPr lang="th-TH"/>
        </a:p>
      </dgm:t>
    </dgm:pt>
    <dgm:pt modelId="{D55BB69F-8452-4536-B57A-9EDAC4C1B044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smtClean="0">
              <a:effectLst/>
              <a:latin typeface="TH Niramit AS" pitchFamily="2" charset="-34"/>
              <a:cs typeface="TH Niramit AS" pitchFamily="2" charset="-34"/>
            </a:rPr>
            <a:t>โรคพิษสุนัขบ้า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3F64B4B2-D8F2-4161-B38C-76B1CED32473}" type="parTrans" cxnId="{9C50D567-086E-47C2-A6AB-33E0216DFFCB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3D1E04B6-262C-4DAE-A6D2-1815FB761303}" type="sibTrans" cxnId="{9C50D567-086E-47C2-A6AB-33E0216DFFCB}">
      <dgm:prSet/>
      <dgm:spPr/>
      <dgm:t>
        <a:bodyPr/>
        <a:lstStyle/>
        <a:p>
          <a:endParaRPr lang="th-TH"/>
        </a:p>
      </dgm:t>
    </dgm:pt>
    <dgm:pt modelId="{7A4BFA24-0E15-44FB-995A-F5C0B23DCDE7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smtClean="0">
              <a:effectLst/>
              <a:latin typeface="TH Niramit AS" pitchFamily="2" charset="-34"/>
              <a:cs typeface="TH Niramit AS" pitchFamily="2" charset="-34"/>
            </a:rPr>
            <a:t>โรคเรื้อน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9C8614FF-261C-421C-9F8D-4537F78A1EC3}" type="parTrans" cxnId="{3A1BD765-C40A-456A-B745-25E10EB0752E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94C4D4AE-86FA-4D44-86C7-A6F0A846409C}" type="sibTrans" cxnId="{3A1BD765-C40A-456A-B745-25E10EB0752E}">
      <dgm:prSet/>
      <dgm:spPr/>
      <dgm:t>
        <a:bodyPr/>
        <a:lstStyle/>
        <a:p>
          <a:endParaRPr lang="th-TH"/>
        </a:p>
      </dgm:t>
    </dgm:pt>
    <dgm:pt modelId="{ECCAED94-E1A9-4B92-A26C-290F16E88C92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โรคมือเท้าปาก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49360C97-45DD-429B-9008-8EF6E365F941}" type="parTrans" cxnId="{15E28C70-64F0-4447-999C-4BD23B03F38C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DE8E9966-96AF-4C90-815A-D055989B490E}" type="sibTrans" cxnId="{15E28C70-64F0-4447-999C-4BD23B03F38C}">
      <dgm:prSet/>
      <dgm:spPr/>
      <dgm:t>
        <a:bodyPr/>
        <a:lstStyle/>
        <a:p>
          <a:endParaRPr lang="th-TH"/>
        </a:p>
      </dgm:t>
    </dgm:pt>
    <dgm:pt modelId="{8A7B14B3-96CE-406F-BCC6-FB48FC89C76A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โรค</a:t>
          </a:r>
          <a:r>
            <a:rPr lang="th-TH" sz="1800" b="1" dirty="0" err="1" smtClean="0">
              <a:effectLst/>
              <a:latin typeface="TH Niramit AS" pitchFamily="2" charset="-34"/>
              <a:cs typeface="TH Niramit AS" pitchFamily="2" charset="-34"/>
            </a:rPr>
            <a:t>เลปโตส</a:t>
          </a:r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ไปโร</a:t>
          </a:r>
          <a:r>
            <a:rPr lang="th-TH" sz="1800" b="1" dirty="0" err="1" smtClean="0">
              <a:effectLst/>
              <a:latin typeface="TH Niramit AS" pitchFamily="2" charset="-34"/>
              <a:cs typeface="TH Niramit AS" pitchFamily="2" charset="-34"/>
            </a:rPr>
            <a:t>ซีส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F66D6E98-B964-4CB7-B554-F7407907ABE9}" type="parTrans" cxnId="{8359E54B-F451-4FCB-989C-593BD1204D17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76520A8F-7B7D-4747-B639-28F0A51BCF35}" type="sibTrans" cxnId="{8359E54B-F451-4FCB-989C-593BD1204D17}">
      <dgm:prSet/>
      <dgm:spPr/>
      <dgm:t>
        <a:bodyPr/>
        <a:lstStyle/>
        <a:p>
          <a:endParaRPr lang="th-TH"/>
        </a:p>
      </dgm:t>
    </dgm:pt>
    <dgm:pt modelId="{8D5C8A0F-133D-4D54-9246-EDC8688306DF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en-US" sz="1800" b="1" smtClean="0">
              <a:effectLst/>
              <a:latin typeface="TH Niramit AS" pitchFamily="2" charset="-34"/>
              <a:cs typeface="TH Niramit AS" pitchFamily="2" charset="-34"/>
            </a:rPr>
            <a:t>HIV/AIDS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F7D1BB33-240C-4C19-A410-4CB12DF27CEF}" type="parTrans" cxnId="{D06948BC-5DD9-42B8-A75F-94DBA5850797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FEE775A3-7F2E-4835-9316-C8375676AC0E}" type="sibTrans" cxnId="{D06948BC-5DD9-42B8-A75F-94DBA5850797}">
      <dgm:prSet/>
      <dgm:spPr/>
      <dgm:t>
        <a:bodyPr/>
        <a:lstStyle/>
        <a:p>
          <a:endParaRPr lang="th-TH"/>
        </a:p>
      </dgm:t>
    </dgm:pt>
    <dgm:pt modelId="{C350D377-A20D-4D8D-B632-DC2F42545629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โรคติดต่อทางเพศสัมพันธ์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BFD8D940-D519-4F5F-89EE-0C730619AD73}" type="parTrans" cxnId="{9945743E-558E-4225-90B0-F7B7AD2B3777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2D01DB15-9E24-45EE-93BF-52DBF6F2B8E9}" type="sibTrans" cxnId="{9945743E-558E-4225-90B0-F7B7AD2B3777}">
      <dgm:prSet/>
      <dgm:spPr/>
      <dgm:t>
        <a:bodyPr/>
        <a:lstStyle/>
        <a:p>
          <a:endParaRPr lang="th-TH"/>
        </a:p>
      </dgm:t>
    </dgm:pt>
    <dgm:pt modelId="{E7D11A5F-A0FC-43D6-819A-7F667771AB29}">
      <dgm:prSet phldrT="[ข้อความ]" custT="1"/>
      <dgm:spPr>
        <a:solidFill>
          <a:srgbClr val="002060"/>
        </a:solidFill>
      </dgm:spPr>
      <dgm:t>
        <a:bodyPr/>
        <a:lstStyle/>
        <a:p>
          <a:r>
            <a:rPr lang="th-TH" sz="1800" b="1" dirty="0" smtClean="0">
              <a:effectLst/>
              <a:latin typeface="TH Niramit AS" pitchFamily="2" charset="-34"/>
              <a:cs typeface="TH Niramit AS" pitchFamily="2" charset="-34"/>
            </a:rPr>
            <a:t>การควบคุมโรคติดเชื้อในโรงพยาบาล</a:t>
          </a:r>
          <a:endParaRPr lang="th-TH" sz="1800" b="1" dirty="0">
            <a:effectLst/>
            <a:latin typeface="TH Niramit AS" pitchFamily="2" charset="-34"/>
            <a:cs typeface="TH Niramit AS" pitchFamily="2" charset="-34"/>
          </a:endParaRPr>
        </a:p>
      </dgm:t>
    </dgm:pt>
    <dgm:pt modelId="{63008044-3702-430E-B8FD-89F144138CB0}" type="parTrans" cxnId="{B0AF5449-C539-4F74-8C47-A61E8C6527DD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th-TH"/>
        </a:p>
      </dgm:t>
    </dgm:pt>
    <dgm:pt modelId="{0E2C5522-0BEC-4503-BE84-51FC98D1F967}" type="sibTrans" cxnId="{B0AF5449-C539-4F74-8C47-A61E8C6527DD}">
      <dgm:prSet/>
      <dgm:spPr/>
      <dgm:t>
        <a:bodyPr/>
        <a:lstStyle/>
        <a:p>
          <a:endParaRPr lang="th-TH"/>
        </a:p>
      </dgm:t>
    </dgm:pt>
    <dgm:pt modelId="{CD014BD5-2EB1-4C25-9D8F-2AB2406B34DA}" type="pres">
      <dgm:prSet presAssocID="{9CFDB25D-FE71-4D74-B316-A77C2509026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3CD2CF1-62FA-402A-A24C-50AED1320338}" type="pres">
      <dgm:prSet presAssocID="{168D98D0-BF49-4521-B6FB-49552B89207D}" presName="centerShape" presStyleLbl="node0" presStyleIdx="0" presStyleCnt="1" custScaleX="160695" custScaleY="158960"/>
      <dgm:spPr/>
      <dgm:t>
        <a:bodyPr/>
        <a:lstStyle/>
        <a:p>
          <a:endParaRPr lang="th-TH"/>
        </a:p>
      </dgm:t>
    </dgm:pt>
    <dgm:pt modelId="{7EE075FF-5A4B-488A-AB14-0C98BB12CA33}" type="pres">
      <dgm:prSet presAssocID="{8D7B7111-083E-4EC6-A228-432C4AB6EEBD}" presName="parTrans" presStyleLbl="sibTrans2D1" presStyleIdx="0" presStyleCnt="14"/>
      <dgm:spPr/>
      <dgm:t>
        <a:bodyPr/>
        <a:lstStyle/>
        <a:p>
          <a:endParaRPr lang="th-TH"/>
        </a:p>
      </dgm:t>
    </dgm:pt>
    <dgm:pt modelId="{18D42811-5D39-4D5E-9A79-2E32572B7476}" type="pres">
      <dgm:prSet presAssocID="{8D7B7111-083E-4EC6-A228-432C4AB6EEBD}" presName="connectorText" presStyleLbl="sibTrans2D1" presStyleIdx="0" presStyleCnt="14"/>
      <dgm:spPr/>
      <dgm:t>
        <a:bodyPr/>
        <a:lstStyle/>
        <a:p>
          <a:endParaRPr lang="th-TH"/>
        </a:p>
      </dgm:t>
    </dgm:pt>
    <dgm:pt modelId="{336A84CE-7D57-48EB-AC6C-421BE3002976}" type="pres">
      <dgm:prSet presAssocID="{9D934847-6ED2-4EB5-8377-1D2582494D8F}" presName="node" presStyleLbl="node1" presStyleIdx="0" presStyleCnt="14" custScaleX="11319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DA0F438-BFE9-436F-B6BE-86558C1D9B45}" type="pres">
      <dgm:prSet presAssocID="{B9B01659-6774-4B8C-96E3-CD225AA0C3F5}" presName="parTrans" presStyleLbl="sibTrans2D1" presStyleIdx="1" presStyleCnt="14"/>
      <dgm:spPr/>
      <dgm:t>
        <a:bodyPr/>
        <a:lstStyle/>
        <a:p>
          <a:endParaRPr lang="th-TH"/>
        </a:p>
      </dgm:t>
    </dgm:pt>
    <dgm:pt modelId="{4C3F7FDC-8EC6-4B52-AAE3-E9F3DAD40A74}" type="pres">
      <dgm:prSet presAssocID="{B9B01659-6774-4B8C-96E3-CD225AA0C3F5}" presName="connectorText" presStyleLbl="sibTrans2D1" presStyleIdx="1" presStyleCnt="14"/>
      <dgm:spPr/>
      <dgm:t>
        <a:bodyPr/>
        <a:lstStyle/>
        <a:p>
          <a:endParaRPr lang="th-TH"/>
        </a:p>
      </dgm:t>
    </dgm:pt>
    <dgm:pt modelId="{A832FF4D-2D7B-4799-A85D-F1C0ABC04E43}" type="pres">
      <dgm:prSet presAssocID="{4C171BB2-E8AB-4CD3-9C65-C389153CA160}" presName="node" presStyleLbl="node1" presStyleIdx="1" presStyleCnt="14" custScaleX="137390" custScaleY="12497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65625D-3BEF-4405-B0C4-44CA36A43237}" type="pres">
      <dgm:prSet presAssocID="{EE964118-546C-433F-9379-6EA427F43615}" presName="parTrans" presStyleLbl="sibTrans2D1" presStyleIdx="2" presStyleCnt="14"/>
      <dgm:spPr/>
      <dgm:t>
        <a:bodyPr/>
        <a:lstStyle/>
        <a:p>
          <a:endParaRPr lang="th-TH"/>
        </a:p>
      </dgm:t>
    </dgm:pt>
    <dgm:pt modelId="{65570A24-8A9A-493D-8F1F-EF88A6B5FEDA}" type="pres">
      <dgm:prSet presAssocID="{EE964118-546C-433F-9379-6EA427F43615}" presName="connectorText" presStyleLbl="sibTrans2D1" presStyleIdx="2" presStyleCnt="14"/>
      <dgm:spPr/>
      <dgm:t>
        <a:bodyPr/>
        <a:lstStyle/>
        <a:p>
          <a:endParaRPr lang="th-TH"/>
        </a:p>
      </dgm:t>
    </dgm:pt>
    <dgm:pt modelId="{F884FC3D-AADF-448B-8EEB-396C501A2E09}" type="pres">
      <dgm:prSet presAssocID="{BE414E24-710B-47EE-A2FA-11A8FFD32A62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48F3AEE-1F6D-4D5A-93A7-CF38CD1EF5BE}" type="pres">
      <dgm:prSet presAssocID="{6D561C0A-0BC3-4A0F-8A59-A9FBD0CAD23D}" presName="parTrans" presStyleLbl="sibTrans2D1" presStyleIdx="3" presStyleCnt="14"/>
      <dgm:spPr/>
      <dgm:t>
        <a:bodyPr/>
        <a:lstStyle/>
        <a:p>
          <a:endParaRPr lang="th-TH"/>
        </a:p>
      </dgm:t>
    </dgm:pt>
    <dgm:pt modelId="{DA7E4866-8425-4CB1-894B-0A4FBFA80FE2}" type="pres">
      <dgm:prSet presAssocID="{6D561C0A-0BC3-4A0F-8A59-A9FBD0CAD23D}" presName="connectorText" presStyleLbl="sibTrans2D1" presStyleIdx="3" presStyleCnt="14"/>
      <dgm:spPr/>
      <dgm:t>
        <a:bodyPr/>
        <a:lstStyle/>
        <a:p>
          <a:endParaRPr lang="th-TH"/>
        </a:p>
      </dgm:t>
    </dgm:pt>
    <dgm:pt modelId="{403AA67A-3ED4-4B1B-8AF0-37210666CF32}" type="pres">
      <dgm:prSet presAssocID="{7B0B0208-FB8B-4B75-9B65-6E061724A7CE}" presName="node" presStyleLbl="node1" presStyleIdx="3" presStyleCnt="14" custScaleX="112591" custScaleY="11613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1828488-5A00-441E-8DA4-45B7B3A7D247}" type="pres">
      <dgm:prSet presAssocID="{DDEFA918-D14F-42BE-9CD9-300891236090}" presName="parTrans" presStyleLbl="sibTrans2D1" presStyleIdx="4" presStyleCnt="14"/>
      <dgm:spPr/>
      <dgm:t>
        <a:bodyPr/>
        <a:lstStyle/>
        <a:p>
          <a:endParaRPr lang="th-TH"/>
        </a:p>
      </dgm:t>
    </dgm:pt>
    <dgm:pt modelId="{91A0E4AC-C3B9-4829-AC7D-673CBD533F1E}" type="pres">
      <dgm:prSet presAssocID="{DDEFA918-D14F-42BE-9CD9-300891236090}" presName="connectorText" presStyleLbl="sibTrans2D1" presStyleIdx="4" presStyleCnt="14"/>
      <dgm:spPr/>
      <dgm:t>
        <a:bodyPr/>
        <a:lstStyle/>
        <a:p>
          <a:endParaRPr lang="th-TH"/>
        </a:p>
      </dgm:t>
    </dgm:pt>
    <dgm:pt modelId="{1D365658-A2E1-4E3A-9B7E-2E6C524376B9}" type="pres">
      <dgm:prSet presAssocID="{0CECFFD2-B927-46AF-AAE7-81E2B91B7707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DBA128F-8F14-4F04-8CC3-937490AC0153}" type="pres">
      <dgm:prSet presAssocID="{9324D653-11BC-4519-B24A-595F60866B4B}" presName="parTrans" presStyleLbl="sibTrans2D1" presStyleIdx="5" presStyleCnt="14"/>
      <dgm:spPr/>
      <dgm:t>
        <a:bodyPr/>
        <a:lstStyle/>
        <a:p>
          <a:endParaRPr lang="th-TH"/>
        </a:p>
      </dgm:t>
    </dgm:pt>
    <dgm:pt modelId="{30D6CE07-54EB-4CC0-8894-76BBD5238885}" type="pres">
      <dgm:prSet presAssocID="{9324D653-11BC-4519-B24A-595F60866B4B}" presName="connectorText" presStyleLbl="sibTrans2D1" presStyleIdx="5" presStyleCnt="14"/>
      <dgm:spPr/>
      <dgm:t>
        <a:bodyPr/>
        <a:lstStyle/>
        <a:p>
          <a:endParaRPr lang="th-TH"/>
        </a:p>
      </dgm:t>
    </dgm:pt>
    <dgm:pt modelId="{B3C47E2D-FAB5-4DCF-BE71-9623289A8FED}" type="pres">
      <dgm:prSet presAssocID="{BCAB97A5-C02F-40C6-ABB4-1B3408C44EC7}" presName="node" presStyleLbl="node1" presStyleIdx="5" presStyleCnt="14" custScaleX="138604" custScaleY="118378" custRadScaleRad="96989" custRadScaleInc="-1780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7743ADB-5B04-4CFA-97EE-8DC2343492FF}" type="pres">
      <dgm:prSet presAssocID="{CAD15113-69D6-404E-9BED-894F0273BE46}" presName="parTrans" presStyleLbl="sibTrans2D1" presStyleIdx="6" presStyleCnt="14"/>
      <dgm:spPr/>
      <dgm:t>
        <a:bodyPr/>
        <a:lstStyle/>
        <a:p>
          <a:endParaRPr lang="th-TH"/>
        </a:p>
      </dgm:t>
    </dgm:pt>
    <dgm:pt modelId="{4F107D61-65BB-47B5-939F-E054EBB01125}" type="pres">
      <dgm:prSet presAssocID="{CAD15113-69D6-404E-9BED-894F0273BE46}" presName="connectorText" presStyleLbl="sibTrans2D1" presStyleIdx="6" presStyleCnt="14"/>
      <dgm:spPr/>
      <dgm:t>
        <a:bodyPr/>
        <a:lstStyle/>
        <a:p>
          <a:endParaRPr lang="th-TH"/>
        </a:p>
      </dgm:t>
    </dgm:pt>
    <dgm:pt modelId="{C8FE5C1C-B43F-41C8-8FD5-46DB93E77F4B}" type="pres">
      <dgm:prSet presAssocID="{CCAEE24B-0245-475C-A559-5BFA63DFB662}" presName="node" presStyleLbl="node1" presStyleIdx="6" presStyleCnt="14" custScaleX="153775" custScaleY="13579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9E913A-F3F1-4879-90C3-65D7D2900B0C}" type="pres">
      <dgm:prSet presAssocID="{3F64B4B2-D8F2-4161-B38C-76B1CED32473}" presName="parTrans" presStyleLbl="sibTrans2D1" presStyleIdx="7" presStyleCnt="14"/>
      <dgm:spPr/>
      <dgm:t>
        <a:bodyPr/>
        <a:lstStyle/>
        <a:p>
          <a:endParaRPr lang="th-TH"/>
        </a:p>
      </dgm:t>
    </dgm:pt>
    <dgm:pt modelId="{32D1D48F-09CC-42D6-9661-044C90D46F9B}" type="pres">
      <dgm:prSet presAssocID="{3F64B4B2-D8F2-4161-B38C-76B1CED32473}" presName="connectorText" presStyleLbl="sibTrans2D1" presStyleIdx="7" presStyleCnt="14"/>
      <dgm:spPr/>
      <dgm:t>
        <a:bodyPr/>
        <a:lstStyle/>
        <a:p>
          <a:endParaRPr lang="th-TH"/>
        </a:p>
      </dgm:t>
    </dgm:pt>
    <dgm:pt modelId="{7C6F2489-1AB3-46FC-8931-8635E666EBF8}" type="pres">
      <dgm:prSet presAssocID="{D55BB69F-8452-4536-B57A-9EDAC4C1B044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EF70168-0F23-49EC-BDFA-D0F44DDE4E6A}" type="pres">
      <dgm:prSet presAssocID="{9C8614FF-261C-421C-9F8D-4537F78A1EC3}" presName="parTrans" presStyleLbl="sibTrans2D1" presStyleIdx="8" presStyleCnt="14"/>
      <dgm:spPr/>
      <dgm:t>
        <a:bodyPr/>
        <a:lstStyle/>
        <a:p>
          <a:endParaRPr lang="th-TH"/>
        </a:p>
      </dgm:t>
    </dgm:pt>
    <dgm:pt modelId="{247F44DB-F7CB-483C-BB67-4AD50E875749}" type="pres">
      <dgm:prSet presAssocID="{9C8614FF-261C-421C-9F8D-4537F78A1EC3}" presName="connectorText" presStyleLbl="sibTrans2D1" presStyleIdx="8" presStyleCnt="14"/>
      <dgm:spPr/>
      <dgm:t>
        <a:bodyPr/>
        <a:lstStyle/>
        <a:p>
          <a:endParaRPr lang="th-TH"/>
        </a:p>
      </dgm:t>
    </dgm:pt>
    <dgm:pt modelId="{C52C1DEE-20ED-4BCA-A17D-8DA1153E271E}" type="pres">
      <dgm:prSet presAssocID="{7A4BFA24-0E15-44FB-995A-F5C0B23DCDE7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57BA062-F970-4937-B4AE-F277134F2E5F}" type="pres">
      <dgm:prSet presAssocID="{49360C97-45DD-429B-9008-8EF6E365F941}" presName="parTrans" presStyleLbl="sibTrans2D1" presStyleIdx="9" presStyleCnt="14"/>
      <dgm:spPr/>
      <dgm:t>
        <a:bodyPr/>
        <a:lstStyle/>
        <a:p>
          <a:endParaRPr lang="th-TH"/>
        </a:p>
      </dgm:t>
    </dgm:pt>
    <dgm:pt modelId="{BC821AEC-D39E-4C23-9438-1AD44823E6CC}" type="pres">
      <dgm:prSet presAssocID="{49360C97-45DD-429B-9008-8EF6E365F941}" presName="connectorText" presStyleLbl="sibTrans2D1" presStyleIdx="9" presStyleCnt="14"/>
      <dgm:spPr/>
      <dgm:t>
        <a:bodyPr/>
        <a:lstStyle/>
        <a:p>
          <a:endParaRPr lang="th-TH"/>
        </a:p>
      </dgm:t>
    </dgm:pt>
    <dgm:pt modelId="{EEEE2EE3-826B-4C73-B469-A1683A8742B5}" type="pres">
      <dgm:prSet presAssocID="{ECCAED94-E1A9-4B92-A26C-290F16E88C92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16E1C89-AE87-4B2E-B8B4-51A0A669E65A}" type="pres">
      <dgm:prSet presAssocID="{F66D6E98-B964-4CB7-B554-F7407907ABE9}" presName="parTrans" presStyleLbl="sibTrans2D1" presStyleIdx="10" presStyleCnt="14"/>
      <dgm:spPr/>
      <dgm:t>
        <a:bodyPr/>
        <a:lstStyle/>
        <a:p>
          <a:endParaRPr lang="th-TH"/>
        </a:p>
      </dgm:t>
    </dgm:pt>
    <dgm:pt modelId="{DE994280-BD2B-45C0-929B-C4C6D147BE00}" type="pres">
      <dgm:prSet presAssocID="{F66D6E98-B964-4CB7-B554-F7407907ABE9}" presName="connectorText" presStyleLbl="sibTrans2D1" presStyleIdx="10" presStyleCnt="14"/>
      <dgm:spPr/>
      <dgm:t>
        <a:bodyPr/>
        <a:lstStyle/>
        <a:p>
          <a:endParaRPr lang="th-TH"/>
        </a:p>
      </dgm:t>
    </dgm:pt>
    <dgm:pt modelId="{FE728311-E322-49F7-BBC1-9072BCD27A44}" type="pres">
      <dgm:prSet presAssocID="{8A7B14B3-96CE-406F-BCC6-FB48FC89C76A}" presName="node" presStyleLbl="node1" presStyleIdx="10" presStyleCnt="14" custScaleX="125181" custScaleY="11613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7722CDE-13A3-4363-89C9-B69010A530CE}" type="pres">
      <dgm:prSet presAssocID="{F7D1BB33-240C-4C19-A410-4CB12DF27CEF}" presName="parTrans" presStyleLbl="sibTrans2D1" presStyleIdx="11" presStyleCnt="14"/>
      <dgm:spPr/>
      <dgm:t>
        <a:bodyPr/>
        <a:lstStyle/>
        <a:p>
          <a:endParaRPr lang="th-TH"/>
        </a:p>
      </dgm:t>
    </dgm:pt>
    <dgm:pt modelId="{DC217C22-0A0A-45D9-AE31-5C1D639A3D0D}" type="pres">
      <dgm:prSet presAssocID="{F7D1BB33-240C-4C19-A410-4CB12DF27CEF}" presName="connectorText" presStyleLbl="sibTrans2D1" presStyleIdx="11" presStyleCnt="14"/>
      <dgm:spPr/>
      <dgm:t>
        <a:bodyPr/>
        <a:lstStyle/>
        <a:p>
          <a:endParaRPr lang="th-TH"/>
        </a:p>
      </dgm:t>
    </dgm:pt>
    <dgm:pt modelId="{B5DC37F2-0296-47CB-9375-F8AF57A6C619}" type="pres">
      <dgm:prSet presAssocID="{8D5C8A0F-133D-4D54-9246-EDC8688306DF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7A2DAE5-F615-4A67-AE62-926B98B108FF}" type="pres">
      <dgm:prSet presAssocID="{BFD8D940-D519-4F5F-89EE-0C730619AD73}" presName="parTrans" presStyleLbl="sibTrans2D1" presStyleIdx="12" presStyleCnt="14"/>
      <dgm:spPr/>
      <dgm:t>
        <a:bodyPr/>
        <a:lstStyle/>
        <a:p>
          <a:endParaRPr lang="th-TH"/>
        </a:p>
      </dgm:t>
    </dgm:pt>
    <dgm:pt modelId="{BA038D82-E5B2-4CA2-ACC2-ECB5BDC5BC5E}" type="pres">
      <dgm:prSet presAssocID="{BFD8D940-D519-4F5F-89EE-0C730619AD73}" presName="connectorText" presStyleLbl="sibTrans2D1" presStyleIdx="12" presStyleCnt="14"/>
      <dgm:spPr/>
      <dgm:t>
        <a:bodyPr/>
        <a:lstStyle/>
        <a:p>
          <a:endParaRPr lang="th-TH"/>
        </a:p>
      </dgm:t>
    </dgm:pt>
    <dgm:pt modelId="{DDE065C9-D247-407C-A465-6A8077693B80}" type="pres">
      <dgm:prSet presAssocID="{C350D377-A20D-4D8D-B632-DC2F42545629}" presName="node" presStyleLbl="node1" presStyleIdx="12" presStyleCnt="14" custScaleX="136707" custScaleY="127906" custRadScaleRad="101948" custRadScaleInc="-675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BDD0CEE-3EA1-44A1-AB1F-06B22D8FA4E7}" type="pres">
      <dgm:prSet presAssocID="{63008044-3702-430E-B8FD-89F144138CB0}" presName="parTrans" presStyleLbl="sibTrans2D1" presStyleIdx="13" presStyleCnt="14"/>
      <dgm:spPr/>
      <dgm:t>
        <a:bodyPr/>
        <a:lstStyle/>
        <a:p>
          <a:endParaRPr lang="th-TH"/>
        </a:p>
      </dgm:t>
    </dgm:pt>
    <dgm:pt modelId="{9F879D08-4801-43F3-BC04-C73401F0502A}" type="pres">
      <dgm:prSet presAssocID="{63008044-3702-430E-B8FD-89F144138CB0}" presName="connectorText" presStyleLbl="sibTrans2D1" presStyleIdx="13" presStyleCnt="14"/>
      <dgm:spPr/>
      <dgm:t>
        <a:bodyPr/>
        <a:lstStyle/>
        <a:p>
          <a:endParaRPr lang="th-TH"/>
        </a:p>
      </dgm:t>
    </dgm:pt>
    <dgm:pt modelId="{D9EFE36B-1CAA-4B9A-BBEC-0FEADFA0E80C}" type="pres">
      <dgm:prSet presAssocID="{E7D11A5F-A0FC-43D6-819A-7F667771AB29}" presName="node" presStyleLbl="node1" presStyleIdx="13" presStyleCnt="14" custScaleX="148663" custScaleY="12497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4C41069-88F5-4786-AAAF-631E3DF4B8F0}" type="presOf" srcId="{63008044-3702-430E-B8FD-89F144138CB0}" destId="{9F879D08-4801-43F3-BC04-C73401F0502A}" srcOrd="1" destOrd="0" presId="urn:microsoft.com/office/officeart/2005/8/layout/radial5"/>
    <dgm:cxn modelId="{9A2A1986-2A95-423C-A341-A071D872AD01}" type="presOf" srcId="{8D7B7111-083E-4EC6-A228-432C4AB6EEBD}" destId="{7EE075FF-5A4B-488A-AB14-0C98BB12CA33}" srcOrd="0" destOrd="0" presId="urn:microsoft.com/office/officeart/2005/8/layout/radial5"/>
    <dgm:cxn modelId="{A0F7EC10-B366-4901-8780-F5CEDCEC8D08}" type="presOf" srcId="{F66D6E98-B964-4CB7-B554-F7407907ABE9}" destId="{116E1C89-AE87-4B2E-B8B4-51A0A669E65A}" srcOrd="0" destOrd="0" presId="urn:microsoft.com/office/officeart/2005/8/layout/radial5"/>
    <dgm:cxn modelId="{F6450F51-D551-41C1-8EF2-3721B5C0329B}" type="presOf" srcId="{9D934847-6ED2-4EB5-8377-1D2582494D8F}" destId="{336A84CE-7D57-48EB-AC6C-421BE3002976}" srcOrd="0" destOrd="0" presId="urn:microsoft.com/office/officeart/2005/8/layout/radial5"/>
    <dgm:cxn modelId="{68173B9D-6B8B-4D1A-8A7A-18A198C74584}" type="presOf" srcId="{EE964118-546C-433F-9379-6EA427F43615}" destId="{65570A24-8A9A-493D-8F1F-EF88A6B5FEDA}" srcOrd="1" destOrd="0" presId="urn:microsoft.com/office/officeart/2005/8/layout/radial5"/>
    <dgm:cxn modelId="{961C351D-97C2-42B0-A71C-9C3B4342F7F6}" type="presOf" srcId="{B9B01659-6774-4B8C-96E3-CD225AA0C3F5}" destId="{4C3F7FDC-8EC6-4B52-AAE3-E9F3DAD40A74}" srcOrd="1" destOrd="0" presId="urn:microsoft.com/office/officeart/2005/8/layout/radial5"/>
    <dgm:cxn modelId="{3B9C7975-C4F0-4779-BFE1-147F7064B21C}" type="presOf" srcId="{7B0B0208-FB8B-4B75-9B65-6E061724A7CE}" destId="{403AA67A-3ED4-4B1B-8AF0-37210666CF32}" srcOrd="0" destOrd="0" presId="urn:microsoft.com/office/officeart/2005/8/layout/radial5"/>
    <dgm:cxn modelId="{40920ED3-9CAB-4FBC-A2F4-8CB4847A6D7E}" type="presOf" srcId="{D55BB69F-8452-4536-B57A-9EDAC4C1B044}" destId="{7C6F2489-1AB3-46FC-8931-8635E666EBF8}" srcOrd="0" destOrd="0" presId="urn:microsoft.com/office/officeart/2005/8/layout/radial5"/>
    <dgm:cxn modelId="{8359E54B-F451-4FCB-989C-593BD1204D17}" srcId="{168D98D0-BF49-4521-B6FB-49552B89207D}" destId="{8A7B14B3-96CE-406F-BCC6-FB48FC89C76A}" srcOrd="10" destOrd="0" parTransId="{F66D6E98-B964-4CB7-B554-F7407907ABE9}" sibTransId="{76520A8F-7B7D-4747-B639-28F0A51BCF35}"/>
    <dgm:cxn modelId="{3A1BD765-C40A-456A-B745-25E10EB0752E}" srcId="{168D98D0-BF49-4521-B6FB-49552B89207D}" destId="{7A4BFA24-0E15-44FB-995A-F5C0B23DCDE7}" srcOrd="8" destOrd="0" parTransId="{9C8614FF-261C-421C-9F8D-4537F78A1EC3}" sibTransId="{94C4D4AE-86FA-4D44-86C7-A6F0A846409C}"/>
    <dgm:cxn modelId="{787A37DD-A832-43AF-8E68-B52ED7EC34CF}" type="presOf" srcId="{BFD8D940-D519-4F5F-89EE-0C730619AD73}" destId="{C7A2DAE5-F615-4A67-AE62-926B98B108FF}" srcOrd="0" destOrd="0" presId="urn:microsoft.com/office/officeart/2005/8/layout/radial5"/>
    <dgm:cxn modelId="{9B722EB0-E2F0-40D9-9922-8026A417A5D1}" type="presOf" srcId="{4C171BB2-E8AB-4CD3-9C65-C389153CA160}" destId="{A832FF4D-2D7B-4799-A85D-F1C0ABC04E43}" srcOrd="0" destOrd="0" presId="urn:microsoft.com/office/officeart/2005/8/layout/radial5"/>
    <dgm:cxn modelId="{8F8168CC-3AED-4705-94E1-9DB66F7229B8}" type="presOf" srcId="{8D5C8A0F-133D-4D54-9246-EDC8688306DF}" destId="{B5DC37F2-0296-47CB-9375-F8AF57A6C619}" srcOrd="0" destOrd="0" presId="urn:microsoft.com/office/officeart/2005/8/layout/radial5"/>
    <dgm:cxn modelId="{85A81D89-8A92-4248-916B-723C4E7BB7EA}" type="presOf" srcId="{0CECFFD2-B927-46AF-AAE7-81E2B91B7707}" destId="{1D365658-A2E1-4E3A-9B7E-2E6C524376B9}" srcOrd="0" destOrd="0" presId="urn:microsoft.com/office/officeart/2005/8/layout/radial5"/>
    <dgm:cxn modelId="{A6780E0C-4F42-4465-86CC-04ECAEA6FE92}" srcId="{168D98D0-BF49-4521-B6FB-49552B89207D}" destId="{7B0B0208-FB8B-4B75-9B65-6E061724A7CE}" srcOrd="3" destOrd="0" parTransId="{6D561C0A-0BC3-4A0F-8A59-A9FBD0CAD23D}" sibTransId="{8127D97C-D334-4C7F-8DCD-16B418614D66}"/>
    <dgm:cxn modelId="{30C3643D-6C97-4FC4-9401-CDF3CFFA4ECA}" type="presOf" srcId="{CAD15113-69D6-404E-9BED-894F0273BE46}" destId="{17743ADB-5B04-4CFA-97EE-8DC2343492FF}" srcOrd="0" destOrd="0" presId="urn:microsoft.com/office/officeart/2005/8/layout/radial5"/>
    <dgm:cxn modelId="{15E28C70-64F0-4447-999C-4BD23B03F38C}" srcId="{168D98D0-BF49-4521-B6FB-49552B89207D}" destId="{ECCAED94-E1A9-4B92-A26C-290F16E88C92}" srcOrd="9" destOrd="0" parTransId="{49360C97-45DD-429B-9008-8EF6E365F941}" sibTransId="{DE8E9966-96AF-4C90-815A-D055989B490E}"/>
    <dgm:cxn modelId="{806D49A3-F6B3-46A8-8D9E-6334C0F56FD5}" type="presOf" srcId="{3F64B4B2-D8F2-4161-B38C-76B1CED32473}" destId="{32D1D48F-09CC-42D6-9661-044C90D46F9B}" srcOrd="1" destOrd="0" presId="urn:microsoft.com/office/officeart/2005/8/layout/radial5"/>
    <dgm:cxn modelId="{2E3FDD7B-A485-4C8A-8B2C-6202A8CEB09C}" type="presOf" srcId="{BE414E24-710B-47EE-A2FA-11A8FFD32A62}" destId="{F884FC3D-AADF-448B-8EEB-396C501A2E09}" srcOrd="0" destOrd="0" presId="urn:microsoft.com/office/officeart/2005/8/layout/radial5"/>
    <dgm:cxn modelId="{ABFE0985-70EF-4141-96B9-A69867B6E069}" type="presOf" srcId="{EE964118-546C-433F-9379-6EA427F43615}" destId="{E665625D-3BEF-4405-B0C4-44CA36A43237}" srcOrd="0" destOrd="0" presId="urn:microsoft.com/office/officeart/2005/8/layout/radial5"/>
    <dgm:cxn modelId="{60F934D2-3076-4518-B5CA-65D5DDC5DA32}" type="presOf" srcId="{8A7B14B3-96CE-406F-BCC6-FB48FC89C76A}" destId="{FE728311-E322-49F7-BBC1-9072BCD27A44}" srcOrd="0" destOrd="0" presId="urn:microsoft.com/office/officeart/2005/8/layout/radial5"/>
    <dgm:cxn modelId="{4E93A0FE-A079-4CCA-9ACA-6FD00EEA0E37}" type="presOf" srcId="{3F64B4B2-D8F2-4161-B38C-76B1CED32473}" destId="{B29E913A-F3F1-4879-90C3-65D7D2900B0C}" srcOrd="0" destOrd="0" presId="urn:microsoft.com/office/officeart/2005/8/layout/radial5"/>
    <dgm:cxn modelId="{0BC18638-6B77-47B9-9022-7F9AC0141A7B}" type="presOf" srcId="{ECCAED94-E1A9-4B92-A26C-290F16E88C92}" destId="{EEEE2EE3-826B-4C73-B469-A1683A8742B5}" srcOrd="0" destOrd="0" presId="urn:microsoft.com/office/officeart/2005/8/layout/radial5"/>
    <dgm:cxn modelId="{D7A7F44E-D005-44AB-844B-BF0E812ADB94}" type="presOf" srcId="{49360C97-45DD-429B-9008-8EF6E365F941}" destId="{BC821AEC-D39E-4C23-9438-1AD44823E6CC}" srcOrd="1" destOrd="0" presId="urn:microsoft.com/office/officeart/2005/8/layout/radial5"/>
    <dgm:cxn modelId="{92428C18-BF1D-4715-A447-A6B5CBD0C171}" type="presOf" srcId="{9324D653-11BC-4519-B24A-595F60866B4B}" destId="{6DBA128F-8F14-4F04-8CC3-937490AC0153}" srcOrd="0" destOrd="0" presId="urn:microsoft.com/office/officeart/2005/8/layout/radial5"/>
    <dgm:cxn modelId="{FD0F62BA-93C0-4F3D-AFC0-24F5E279D13A}" type="presOf" srcId="{8D7B7111-083E-4EC6-A228-432C4AB6EEBD}" destId="{18D42811-5D39-4D5E-9A79-2E32572B7476}" srcOrd="1" destOrd="0" presId="urn:microsoft.com/office/officeart/2005/8/layout/radial5"/>
    <dgm:cxn modelId="{8F35E307-7499-4236-83A3-9F4BF18F2C82}" type="presOf" srcId="{DDEFA918-D14F-42BE-9CD9-300891236090}" destId="{91A0E4AC-C3B9-4829-AC7D-673CBD533F1E}" srcOrd="1" destOrd="0" presId="urn:microsoft.com/office/officeart/2005/8/layout/radial5"/>
    <dgm:cxn modelId="{E80B0B9C-C52A-4886-92B3-FFAD4B307C54}" type="presOf" srcId="{6D561C0A-0BC3-4A0F-8A59-A9FBD0CAD23D}" destId="{B48F3AEE-1F6D-4D5A-93A7-CF38CD1EF5BE}" srcOrd="0" destOrd="0" presId="urn:microsoft.com/office/officeart/2005/8/layout/radial5"/>
    <dgm:cxn modelId="{D70ACEAA-58CF-4C5E-93C9-7F15CEBC673F}" srcId="{168D98D0-BF49-4521-B6FB-49552B89207D}" destId="{9D934847-6ED2-4EB5-8377-1D2582494D8F}" srcOrd="0" destOrd="0" parTransId="{8D7B7111-083E-4EC6-A228-432C4AB6EEBD}" sibTransId="{69B8C816-D673-4E1C-A925-A1EAD10A94DD}"/>
    <dgm:cxn modelId="{F723E78A-32D8-48C5-B624-70E22D90E0CE}" type="presOf" srcId="{9C8614FF-261C-421C-9F8D-4537F78A1EC3}" destId="{247F44DB-F7CB-483C-BB67-4AD50E875749}" srcOrd="1" destOrd="0" presId="urn:microsoft.com/office/officeart/2005/8/layout/radial5"/>
    <dgm:cxn modelId="{CA5632FE-D878-44B3-AEE6-DB6C805F53DB}" type="presOf" srcId="{CCAEE24B-0245-475C-A559-5BFA63DFB662}" destId="{C8FE5C1C-B43F-41C8-8FD5-46DB93E77F4B}" srcOrd="0" destOrd="0" presId="urn:microsoft.com/office/officeart/2005/8/layout/radial5"/>
    <dgm:cxn modelId="{97EA6B02-54C3-465A-A85F-8081A7E518B0}" type="presOf" srcId="{B9B01659-6774-4B8C-96E3-CD225AA0C3F5}" destId="{3DA0F438-BFE9-436F-B6BE-86558C1D9B45}" srcOrd="0" destOrd="0" presId="urn:microsoft.com/office/officeart/2005/8/layout/radial5"/>
    <dgm:cxn modelId="{17633C4B-9329-4EB5-B406-B577AA1475F8}" type="presOf" srcId="{7A4BFA24-0E15-44FB-995A-F5C0B23DCDE7}" destId="{C52C1DEE-20ED-4BCA-A17D-8DA1153E271E}" srcOrd="0" destOrd="0" presId="urn:microsoft.com/office/officeart/2005/8/layout/radial5"/>
    <dgm:cxn modelId="{6CACCC21-44A0-495E-8FC0-C8733A3E01C3}" type="presOf" srcId="{BFD8D940-D519-4F5F-89EE-0C730619AD73}" destId="{BA038D82-E5B2-4CA2-ACC2-ECB5BDC5BC5E}" srcOrd="1" destOrd="0" presId="urn:microsoft.com/office/officeart/2005/8/layout/radial5"/>
    <dgm:cxn modelId="{292D63AA-FA2A-4AA7-BC86-BEAE72592E63}" type="presOf" srcId="{9CFDB25D-FE71-4D74-B316-A77C25090264}" destId="{CD014BD5-2EB1-4C25-9D8F-2AB2406B34DA}" srcOrd="0" destOrd="0" presId="urn:microsoft.com/office/officeart/2005/8/layout/radial5"/>
    <dgm:cxn modelId="{3D8D251B-59D3-4A3E-A4A5-4AC3166A4120}" type="presOf" srcId="{63008044-3702-430E-B8FD-89F144138CB0}" destId="{1BDD0CEE-3EA1-44A1-AB1F-06B22D8FA4E7}" srcOrd="0" destOrd="0" presId="urn:microsoft.com/office/officeart/2005/8/layout/radial5"/>
    <dgm:cxn modelId="{EBD7363B-E1CA-4C25-AE42-ECDD381B2F77}" type="presOf" srcId="{9324D653-11BC-4519-B24A-595F60866B4B}" destId="{30D6CE07-54EB-4CC0-8894-76BBD5238885}" srcOrd="1" destOrd="0" presId="urn:microsoft.com/office/officeart/2005/8/layout/radial5"/>
    <dgm:cxn modelId="{40B27B6D-A41F-407F-8B80-72F49BEEF4F9}" type="presOf" srcId="{168D98D0-BF49-4521-B6FB-49552B89207D}" destId="{83CD2CF1-62FA-402A-A24C-50AED1320338}" srcOrd="0" destOrd="0" presId="urn:microsoft.com/office/officeart/2005/8/layout/radial5"/>
    <dgm:cxn modelId="{427F60DB-8DC0-4DC6-B6A4-9D339D2BBF04}" type="presOf" srcId="{6D561C0A-0BC3-4A0F-8A59-A9FBD0CAD23D}" destId="{DA7E4866-8425-4CB1-894B-0A4FBFA80FE2}" srcOrd="1" destOrd="0" presId="urn:microsoft.com/office/officeart/2005/8/layout/radial5"/>
    <dgm:cxn modelId="{880838E5-E806-4688-9AE2-BFF13DFFF25A}" type="presOf" srcId="{E7D11A5F-A0FC-43D6-819A-7F667771AB29}" destId="{D9EFE36B-1CAA-4B9A-BBEC-0FEADFA0E80C}" srcOrd="0" destOrd="0" presId="urn:microsoft.com/office/officeart/2005/8/layout/radial5"/>
    <dgm:cxn modelId="{DBBCD8DF-3A88-448D-BC92-23178B8DF5B9}" type="presOf" srcId="{DDEFA918-D14F-42BE-9CD9-300891236090}" destId="{31828488-5A00-441E-8DA4-45B7B3A7D247}" srcOrd="0" destOrd="0" presId="urn:microsoft.com/office/officeart/2005/8/layout/radial5"/>
    <dgm:cxn modelId="{68BB99BA-D95A-4044-B1D0-9182BF8898B8}" srcId="{9CFDB25D-FE71-4D74-B316-A77C25090264}" destId="{168D98D0-BF49-4521-B6FB-49552B89207D}" srcOrd="0" destOrd="0" parTransId="{29E9F75F-2B8C-471C-9D98-D1E2D580A73E}" sibTransId="{70AE61A4-C567-4D55-A2B9-6D74718D4C0D}"/>
    <dgm:cxn modelId="{57005F69-F577-4CA3-97F1-224B460381BB}" type="presOf" srcId="{9C8614FF-261C-421C-9F8D-4537F78A1EC3}" destId="{EEF70168-0F23-49EC-BDFA-D0F44DDE4E6A}" srcOrd="0" destOrd="0" presId="urn:microsoft.com/office/officeart/2005/8/layout/radial5"/>
    <dgm:cxn modelId="{D209583A-6573-4738-B77C-4C9589DBCEB2}" srcId="{168D98D0-BF49-4521-B6FB-49552B89207D}" destId="{BE414E24-710B-47EE-A2FA-11A8FFD32A62}" srcOrd="2" destOrd="0" parTransId="{EE964118-546C-433F-9379-6EA427F43615}" sibTransId="{11CDA36C-A593-4212-A6D1-617F0A117E99}"/>
    <dgm:cxn modelId="{9B58CA54-C908-4725-8862-A30E5C9CB9A2}" type="presOf" srcId="{C350D377-A20D-4D8D-B632-DC2F42545629}" destId="{DDE065C9-D247-407C-A465-6A8077693B80}" srcOrd="0" destOrd="0" presId="urn:microsoft.com/office/officeart/2005/8/layout/radial5"/>
    <dgm:cxn modelId="{14D374DF-08C9-4EE6-83D9-79730D19811F}" type="presOf" srcId="{F7D1BB33-240C-4C19-A410-4CB12DF27CEF}" destId="{DC217C22-0A0A-45D9-AE31-5C1D639A3D0D}" srcOrd="1" destOrd="0" presId="urn:microsoft.com/office/officeart/2005/8/layout/radial5"/>
    <dgm:cxn modelId="{9945743E-558E-4225-90B0-F7B7AD2B3777}" srcId="{168D98D0-BF49-4521-B6FB-49552B89207D}" destId="{C350D377-A20D-4D8D-B632-DC2F42545629}" srcOrd="12" destOrd="0" parTransId="{BFD8D940-D519-4F5F-89EE-0C730619AD73}" sibTransId="{2D01DB15-9E24-45EE-93BF-52DBF6F2B8E9}"/>
    <dgm:cxn modelId="{3519F4A0-5DBB-47C1-8C6E-7450AF82F807}" srcId="{168D98D0-BF49-4521-B6FB-49552B89207D}" destId="{4C171BB2-E8AB-4CD3-9C65-C389153CA160}" srcOrd="1" destOrd="0" parTransId="{B9B01659-6774-4B8C-96E3-CD225AA0C3F5}" sibTransId="{76DA0ABD-E716-40A0-B7F7-5B28279B0ADB}"/>
    <dgm:cxn modelId="{9F1B94D1-64D2-4A22-8EFA-5D91C4231B32}" srcId="{168D98D0-BF49-4521-B6FB-49552B89207D}" destId="{0CECFFD2-B927-46AF-AAE7-81E2B91B7707}" srcOrd="4" destOrd="0" parTransId="{DDEFA918-D14F-42BE-9CD9-300891236090}" sibTransId="{E7130BC8-A64A-42FD-9FE7-6CF64E632C5E}"/>
    <dgm:cxn modelId="{E2BF528F-B104-4EF6-A9CC-A93E2CBA7327}" srcId="{168D98D0-BF49-4521-B6FB-49552B89207D}" destId="{CCAEE24B-0245-475C-A559-5BFA63DFB662}" srcOrd="6" destOrd="0" parTransId="{CAD15113-69D6-404E-9BED-894F0273BE46}" sibTransId="{501B544B-79B0-4E3A-B690-5C5591E41500}"/>
    <dgm:cxn modelId="{9C50D567-086E-47C2-A6AB-33E0216DFFCB}" srcId="{168D98D0-BF49-4521-B6FB-49552B89207D}" destId="{D55BB69F-8452-4536-B57A-9EDAC4C1B044}" srcOrd="7" destOrd="0" parTransId="{3F64B4B2-D8F2-4161-B38C-76B1CED32473}" sibTransId="{3D1E04B6-262C-4DAE-A6D2-1815FB761303}"/>
    <dgm:cxn modelId="{5026183C-9A84-4892-BD6A-B404A6F3FD7D}" type="presOf" srcId="{F66D6E98-B964-4CB7-B554-F7407907ABE9}" destId="{DE994280-BD2B-45C0-929B-C4C6D147BE00}" srcOrd="1" destOrd="0" presId="urn:microsoft.com/office/officeart/2005/8/layout/radial5"/>
    <dgm:cxn modelId="{75DD5CBC-63B6-4180-BFA9-F489D183CEBA}" type="presOf" srcId="{F7D1BB33-240C-4C19-A410-4CB12DF27CEF}" destId="{47722CDE-13A3-4363-89C9-B69010A530CE}" srcOrd="0" destOrd="0" presId="urn:microsoft.com/office/officeart/2005/8/layout/radial5"/>
    <dgm:cxn modelId="{06178E4C-F36A-4490-A494-3324B9D497CA}" type="presOf" srcId="{BCAB97A5-C02F-40C6-ABB4-1B3408C44EC7}" destId="{B3C47E2D-FAB5-4DCF-BE71-9623289A8FED}" srcOrd="0" destOrd="0" presId="urn:microsoft.com/office/officeart/2005/8/layout/radial5"/>
    <dgm:cxn modelId="{5988AC6F-0AC3-4499-924C-F1E0E8A4BC27}" type="presOf" srcId="{CAD15113-69D6-404E-9BED-894F0273BE46}" destId="{4F107D61-65BB-47B5-939F-E054EBB01125}" srcOrd="1" destOrd="0" presId="urn:microsoft.com/office/officeart/2005/8/layout/radial5"/>
    <dgm:cxn modelId="{2198124D-74B8-4F2D-A82C-9D3FDD3E220F}" srcId="{168D98D0-BF49-4521-B6FB-49552B89207D}" destId="{BCAB97A5-C02F-40C6-ABB4-1B3408C44EC7}" srcOrd="5" destOrd="0" parTransId="{9324D653-11BC-4519-B24A-595F60866B4B}" sibTransId="{BA036973-A2D0-469C-8F04-82B64C0E6039}"/>
    <dgm:cxn modelId="{A8FEA068-5325-423F-99F9-A3AD4D4906F3}" type="presOf" srcId="{49360C97-45DD-429B-9008-8EF6E365F941}" destId="{257BA062-F970-4937-B4AE-F277134F2E5F}" srcOrd="0" destOrd="0" presId="urn:microsoft.com/office/officeart/2005/8/layout/radial5"/>
    <dgm:cxn modelId="{D06948BC-5DD9-42B8-A75F-94DBA5850797}" srcId="{168D98D0-BF49-4521-B6FB-49552B89207D}" destId="{8D5C8A0F-133D-4D54-9246-EDC8688306DF}" srcOrd="11" destOrd="0" parTransId="{F7D1BB33-240C-4C19-A410-4CB12DF27CEF}" sibTransId="{FEE775A3-7F2E-4835-9316-C8375676AC0E}"/>
    <dgm:cxn modelId="{B0AF5449-C539-4F74-8C47-A61E8C6527DD}" srcId="{168D98D0-BF49-4521-B6FB-49552B89207D}" destId="{E7D11A5F-A0FC-43D6-819A-7F667771AB29}" srcOrd="13" destOrd="0" parTransId="{63008044-3702-430E-B8FD-89F144138CB0}" sibTransId="{0E2C5522-0BEC-4503-BE84-51FC98D1F967}"/>
    <dgm:cxn modelId="{C995597F-C4FE-483E-80AF-2D01BAC2FC3B}" type="presParOf" srcId="{CD014BD5-2EB1-4C25-9D8F-2AB2406B34DA}" destId="{83CD2CF1-62FA-402A-A24C-50AED1320338}" srcOrd="0" destOrd="0" presId="urn:microsoft.com/office/officeart/2005/8/layout/radial5"/>
    <dgm:cxn modelId="{C28B0D0A-C805-4B89-BD8A-911D7490E71A}" type="presParOf" srcId="{CD014BD5-2EB1-4C25-9D8F-2AB2406B34DA}" destId="{7EE075FF-5A4B-488A-AB14-0C98BB12CA33}" srcOrd="1" destOrd="0" presId="urn:microsoft.com/office/officeart/2005/8/layout/radial5"/>
    <dgm:cxn modelId="{8BE1379D-4459-4E57-993F-9684913B83AC}" type="presParOf" srcId="{7EE075FF-5A4B-488A-AB14-0C98BB12CA33}" destId="{18D42811-5D39-4D5E-9A79-2E32572B7476}" srcOrd="0" destOrd="0" presId="urn:microsoft.com/office/officeart/2005/8/layout/radial5"/>
    <dgm:cxn modelId="{9A026634-F189-4E8B-B779-33FA3064DA33}" type="presParOf" srcId="{CD014BD5-2EB1-4C25-9D8F-2AB2406B34DA}" destId="{336A84CE-7D57-48EB-AC6C-421BE3002976}" srcOrd="2" destOrd="0" presId="urn:microsoft.com/office/officeart/2005/8/layout/radial5"/>
    <dgm:cxn modelId="{4FC22BA9-4D79-4A57-B9BF-7B6F195D3133}" type="presParOf" srcId="{CD014BD5-2EB1-4C25-9D8F-2AB2406B34DA}" destId="{3DA0F438-BFE9-436F-B6BE-86558C1D9B45}" srcOrd="3" destOrd="0" presId="urn:microsoft.com/office/officeart/2005/8/layout/radial5"/>
    <dgm:cxn modelId="{15E4013F-0A7A-48E3-83D5-AD974DE79532}" type="presParOf" srcId="{3DA0F438-BFE9-436F-B6BE-86558C1D9B45}" destId="{4C3F7FDC-8EC6-4B52-AAE3-E9F3DAD40A74}" srcOrd="0" destOrd="0" presId="urn:microsoft.com/office/officeart/2005/8/layout/radial5"/>
    <dgm:cxn modelId="{A2C987C1-9756-4F5F-B248-F2C860150015}" type="presParOf" srcId="{CD014BD5-2EB1-4C25-9D8F-2AB2406B34DA}" destId="{A832FF4D-2D7B-4799-A85D-F1C0ABC04E43}" srcOrd="4" destOrd="0" presId="urn:microsoft.com/office/officeart/2005/8/layout/radial5"/>
    <dgm:cxn modelId="{DCEFEFDB-5531-4BEB-B7BE-B3B7F120F475}" type="presParOf" srcId="{CD014BD5-2EB1-4C25-9D8F-2AB2406B34DA}" destId="{E665625D-3BEF-4405-B0C4-44CA36A43237}" srcOrd="5" destOrd="0" presId="urn:microsoft.com/office/officeart/2005/8/layout/radial5"/>
    <dgm:cxn modelId="{20D95033-1031-41E6-9D46-FDAB69B90700}" type="presParOf" srcId="{E665625D-3BEF-4405-B0C4-44CA36A43237}" destId="{65570A24-8A9A-493D-8F1F-EF88A6B5FEDA}" srcOrd="0" destOrd="0" presId="urn:microsoft.com/office/officeart/2005/8/layout/radial5"/>
    <dgm:cxn modelId="{C64254A9-93C0-4181-A54E-5A918315534C}" type="presParOf" srcId="{CD014BD5-2EB1-4C25-9D8F-2AB2406B34DA}" destId="{F884FC3D-AADF-448B-8EEB-396C501A2E09}" srcOrd="6" destOrd="0" presId="urn:microsoft.com/office/officeart/2005/8/layout/radial5"/>
    <dgm:cxn modelId="{E1648305-949C-408F-98AA-0A44EBDF5259}" type="presParOf" srcId="{CD014BD5-2EB1-4C25-9D8F-2AB2406B34DA}" destId="{B48F3AEE-1F6D-4D5A-93A7-CF38CD1EF5BE}" srcOrd="7" destOrd="0" presId="urn:microsoft.com/office/officeart/2005/8/layout/radial5"/>
    <dgm:cxn modelId="{C151E190-092A-4FE6-8F48-52160071F5DD}" type="presParOf" srcId="{B48F3AEE-1F6D-4D5A-93A7-CF38CD1EF5BE}" destId="{DA7E4866-8425-4CB1-894B-0A4FBFA80FE2}" srcOrd="0" destOrd="0" presId="urn:microsoft.com/office/officeart/2005/8/layout/radial5"/>
    <dgm:cxn modelId="{119136B3-B1E6-4BEB-89AA-F34176450EF6}" type="presParOf" srcId="{CD014BD5-2EB1-4C25-9D8F-2AB2406B34DA}" destId="{403AA67A-3ED4-4B1B-8AF0-37210666CF32}" srcOrd="8" destOrd="0" presId="urn:microsoft.com/office/officeart/2005/8/layout/radial5"/>
    <dgm:cxn modelId="{A4DA95B6-2B06-442E-9B53-27429AAE51AE}" type="presParOf" srcId="{CD014BD5-2EB1-4C25-9D8F-2AB2406B34DA}" destId="{31828488-5A00-441E-8DA4-45B7B3A7D247}" srcOrd="9" destOrd="0" presId="urn:microsoft.com/office/officeart/2005/8/layout/radial5"/>
    <dgm:cxn modelId="{2BB6CBCC-A727-46E8-AD8A-3C7ADE34E2AA}" type="presParOf" srcId="{31828488-5A00-441E-8DA4-45B7B3A7D247}" destId="{91A0E4AC-C3B9-4829-AC7D-673CBD533F1E}" srcOrd="0" destOrd="0" presId="urn:microsoft.com/office/officeart/2005/8/layout/radial5"/>
    <dgm:cxn modelId="{2A6C894F-6653-4A7C-B422-40547E2B485D}" type="presParOf" srcId="{CD014BD5-2EB1-4C25-9D8F-2AB2406B34DA}" destId="{1D365658-A2E1-4E3A-9B7E-2E6C524376B9}" srcOrd="10" destOrd="0" presId="urn:microsoft.com/office/officeart/2005/8/layout/radial5"/>
    <dgm:cxn modelId="{0C860465-C0B3-4E7E-A82C-DB661FB05814}" type="presParOf" srcId="{CD014BD5-2EB1-4C25-9D8F-2AB2406B34DA}" destId="{6DBA128F-8F14-4F04-8CC3-937490AC0153}" srcOrd="11" destOrd="0" presId="urn:microsoft.com/office/officeart/2005/8/layout/radial5"/>
    <dgm:cxn modelId="{1CC8590E-6140-4768-8019-C1FE9630BC1D}" type="presParOf" srcId="{6DBA128F-8F14-4F04-8CC3-937490AC0153}" destId="{30D6CE07-54EB-4CC0-8894-76BBD5238885}" srcOrd="0" destOrd="0" presId="urn:microsoft.com/office/officeart/2005/8/layout/radial5"/>
    <dgm:cxn modelId="{CCF10394-D48E-4545-B697-0CCC0C188D99}" type="presParOf" srcId="{CD014BD5-2EB1-4C25-9D8F-2AB2406B34DA}" destId="{B3C47E2D-FAB5-4DCF-BE71-9623289A8FED}" srcOrd="12" destOrd="0" presId="urn:microsoft.com/office/officeart/2005/8/layout/radial5"/>
    <dgm:cxn modelId="{502BF24E-0067-4032-92DC-9A29053CC562}" type="presParOf" srcId="{CD014BD5-2EB1-4C25-9D8F-2AB2406B34DA}" destId="{17743ADB-5B04-4CFA-97EE-8DC2343492FF}" srcOrd="13" destOrd="0" presId="urn:microsoft.com/office/officeart/2005/8/layout/radial5"/>
    <dgm:cxn modelId="{05D29A0A-E0F1-4AEC-94B0-CD09421998B2}" type="presParOf" srcId="{17743ADB-5B04-4CFA-97EE-8DC2343492FF}" destId="{4F107D61-65BB-47B5-939F-E054EBB01125}" srcOrd="0" destOrd="0" presId="urn:microsoft.com/office/officeart/2005/8/layout/radial5"/>
    <dgm:cxn modelId="{D95F91B5-BCF1-4296-8DCF-0890C4C4146D}" type="presParOf" srcId="{CD014BD5-2EB1-4C25-9D8F-2AB2406B34DA}" destId="{C8FE5C1C-B43F-41C8-8FD5-46DB93E77F4B}" srcOrd="14" destOrd="0" presId="urn:microsoft.com/office/officeart/2005/8/layout/radial5"/>
    <dgm:cxn modelId="{790D9BC2-DBC6-400E-9CCD-3D5408457BE2}" type="presParOf" srcId="{CD014BD5-2EB1-4C25-9D8F-2AB2406B34DA}" destId="{B29E913A-F3F1-4879-90C3-65D7D2900B0C}" srcOrd="15" destOrd="0" presId="urn:microsoft.com/office/officeart/2005/8/layout/radial5"/>
    <dgm:cxn modelId="{7E00DB86-E377-499F-A3FA-E4D5EA214119}" type="presParOf" srcId="{B29E913A-F3F1-4879-90C3-65D7D2900B0C}" destId="{32D1D48F-09CC-42D6-9661-044C90D46F9B}" srcOrd="0" destOrd="0" presId="urn:microsoft.com/office/officeart/2005/8/layout/radial5"/>
    <dgm:cxn modelId="{1BC19ABC-13A6-4E30-BF68-4496A395C6EC}" type="presParOf" srcId="{CD014BD5-2EB1-4C25-9D8F-2AB2406B34DA}" destId="{7C6F2489-1AB3-46FC-8931-8635E666EBF8}" srcOrd="16" destOrd="0" presId="urn:microsoft.com/office/officeart/2005/8/layout/radial5"/>
    <dgm:cxn modelId="{1C366BA5-1D75-486D-BD1A-998B224CDD56}" type="presParOf" srcId="{CD014BD5-2EB1-4C25-9D8F-2AB2406B34DA}" destId="{EEF70168-0F23-49EC-BDFA-D0F44DDE4E6A}" srcOrd="17" destOrd="0" presId="urn:microsoft.com/office/officeart/2005/8/layout/radial5"/>
    <dgm:cxn modelId="{8F5456B6-9E51-448E-99D4-6234BEF6CEBF}" type="presParOf" srcId="{EEF70168-0F23-49EC-BDFA-D0F44DDE4E6A}" destId="{247F44DB-F7CB-483C-BB67-4AD50E875749}" srcOrd="0" destOrd="0" presId="urn:microsoft.com/office/officeart/2005/8/layout/radial5"/>
    <dgm:cxn modelId="{60AF49A5-5D98-42AB-8AF8-AEBB056A4A8E}" type="presParOf" srcId="{CD014BD5-2EB1-4C25-9D8F-2AB2406B34DA}" destId="{C52C1DEE-20ED-4BCA-A17D-8DA1153E271E}" srcOrd="18" destOrd="0" presId="urn:microsoft.com/office/officeart/2005/8/layout/radial5"/>
    <dgm:cxn modelId="{17CF3B1F-FA76-4835-96FC-3D3A53D95C3D}" type="presParOf" srcId="{CD014BD5-2EB1-4C25-9D8F-2AB2406B34DA}" destId="{257BA062-F970-4937-B4AE-F277134F2E5F}" srcOrd="19" destOrd="0" presId="urn:microsoft.com/office/officeart/2005/8/layout/radial5"/>
    <dgm:cxn modelId="{06137826-21D4-4F5F-8921-6582CBFA20D0}" type="presParOf" srcId="{257BA062-F970-4937-B4AE-F277134F2E5F}" destId="{BC821AEC-D39E-4C23-9438-1AD44823E6CC}" srcOrd="0" destOrd="0" presId="urn:microsoft.com/office/officeart/2005/8/layout/radial5"/>
    <dgm:cxn modelId="{245209D6-9BCF-416A-B094-F90B1B45C4F0}" type="presParOf" srcId="{CD014BD5-2EB1-4C25-9D8F-2AB2406B34DA}" destId="{EEEE2EE3-826B-4C73-B469-A1683A8742B5}" srcOrd="20" destOrd="0" presId="urn:microsoft.com/office/officeart/2005/8/layout/radial5"/>
    <dgm:cxn modelId="{F161D8F6-8D87-4038-AB01-127959BD3D36}" type="presParOf" srcId="{CD014BD5-2EB1-4C25-9D8F-2AB2406B34DA}" destId="{116E1C89-AE87-4B2E-B8B4-51A0A669E65A}" srcOrd="21" destOrd="0" presId="urn:microsoft.com/office/officeart/2005/8/layout/radial5"/>
    <dgm:cxn modelId="{88A01C59-CC86-4EC6-B57A-BE80AE5822B9}" type="presParOf" srcId="{116E1C89-AE87-4B2E-B8B4-51A0A669E65A}" destId="{DE994280-BD2B-45C0-929B-C4C6D147BE00}" srcOrd="0" destOrd="0" presId="urn:microsoft.com/office/officeart/2005/8/layout/radial5"/>
    <dgm:cxn modelId="{A974F976-FB23-424C-8477-58F7A22DFFB7}" type="presParOf" srcId="{CD014BD5-2EB1-4C25-9D8F-2AB2406B34DA}" destId="{FE728311-E322-49F7-BBC1-9072BCD27A44}" srcOrd="22" destOrd="0" presId="urn:microsoft.com/office/officeart/2005/8/layout/radial5"/>
    <dgm:cxn modelId="{60EE3101-0A3C-4BA7-8778-7D064985DF60}" type="presParOf" srcId="{CD014BD5-2EB1-4C25-9D8F-2AB2406B34DA}" destId="{47722CDE-13A3-4363-89C9-B69010A530CE}" srcOrd="23" destOrd="0" presId="urn:microsoft.com/office/officeart/2005/8/layout/radial5"/>
    <dgm:cxn modelId="{BBDE7E4B-98F4-4592-B408-2EA92FEBC8BA}" type="presParOf" srcId="{47722CDE-13A3-4363-89C9-B69010A530CE}" destId="{DC217C22-0A0A-45D9-AE31-5C1D639A3D0D}" srcOrd="0" destOrd="0" presId="urn:microsoft.com/office/officeart/2005/8/layout/radial5"/>
    <dgm:cxn modelId="{4C9B86EA-C019-4B2B-8E7D-F852F177D8BE}" type="presParOf" srcId="{CD014BD5-2EB1-4C25-9D8F-2AB2406B34DA}" destId="{B5DC37F2-0296-47CB-9375-F8AF57A6C619}" srcOrd="24" destOrd="0" presId="urn:microsoft.com/office/officeart/2005/8/layout/radial5"/>
    <dgm:cxn modelId="{A2E529F3-E3E3-43F3-8B42-38D8E1B67950}" type="presParOf" srcId="{CD014BD5-2EB1-4C25-9D8F-2AB2406B34DA}" destId="{C7A2DAE5-F615-4A67-AE62-926B98B108FF}" srcOrd="25" destOrd="0" presId="urn:microsoft.com/office/officeart/2005/8/layout/radial5"/>
    <dgm:cxn modelId="{795F32C2-AA22-464E-B160-4A4430AE7FD5}" type="presParOf" srcId="{C7A2DAE5-F615-4A67-AE62-926B98B108FF}" destId="{BA038D82-E5B2-4CA2-ACC2-ECB5BDC5BC5E}" srcOrd="0" destOrd="0" presId="urn:microsoft.com/office/officeart/2005/8/layout/radial5"/>
    <dgm:cxn modelId="{5037C12D-3E01-4740-B6CA-B6B5EAAD113E}" type="presParOf" srcId="{CD014BD5-2EB1-4C25-9D8F-2AB2406B34DA}" destId="{DDE065C9-D247-407C-A465-6A8077693B80}" srcOrd="26" destOrd="0" presId="urn:microsoft.com/office/officeart/2005/8/layout/radial5"/>
    <dgm:cxn modelId="{56F51206-1250-4A03-A800-8E5B2A4C510A}" type="presParOf" srcId="{CD014BD5-2EB1-4C25-9D8F-2AB2406B34DA}" destId="{1BDD0CEE-3EA1-44A1-AB1F-06B22D8FA4E7}" srcOrd="27" destOrd="0" presId="urn:microsoft.com/office/officeart/2005/8/layout/radial5"/>
    <dgm:cxn modelId="{32AD9FD4-D496-4F10-A4CA-A7FA4515D2DE}" type="presParOf" srcId="{1BDD0CEE-3EA1-44A1-AB1F-06B22D8FA4E7}" destId="{9F879D08-4801-43F3-BC04-C73401F0502A}" srcOrd="0" destOrd="0" presId="urn:microsoft.com/office/officeart/2005/8/layout/radial5"/>
    <dgm:cxn modelId="{9EA31715-B41A-4891-9AA1-43422357F627}" type="presParOf" srcId="{CD014BD5-2EB1-4C25-9D8F-2AB2406B34DA}" destId="{D9EFE36B-1CAA-4B9A-BBEC-0FEADFA0E80C}" srcOrd="2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</dgm:ptLst>
  <dgm:cxnLst>
    <dgm:cxn modelId="{FDCAAA85-9753-4D75-8156-F33896449733}" type="presOf" srcId="{862AB07A-9901-426D-BDE8-323C1ACC2ED8}" destId="{7B0C37E3-7A69-4B21-A052-6F6437142C37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6E1B024-3F83-404E-80E4-98F02715E859}">
      <dgm:prSet phldrT="[ข้อความ]" custT="1"/>
      <dgm:spPr/>
      <dgm:t>
        <a:bodyPr/>
        <a:lstStyle/>
        <a:p>
          <a:pPr algn="ctr"/>
          <a:r>
            <a:rPr lang="en-US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NCD</a:t>
          </a:r>
        </a:p>
        <a:p>
          <a:pPr algn="l"/>
          <a:r>
            <a:rPr lang="th-TH" sz="40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40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-ข้อมูล </a:t>
          </a:r>
          <a:r>
            <a:rPr lang="en-US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43 </a:t>
          </a:r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แฟ้มยังไม่สมบูรณ์ -เกณฑ์</a:t>
          </a:r>
          <a:r>
            <a:rPr lang="th-TH" sz="4000" b="1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คลินิค</a:t>
          </a:r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NCD </a:t>
          </a:r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คุณภาพยังขาดความชัดเจน</a:t>
          </a:r>
        </a:p>
      </dgm:t>
    </dgm:pt>
    <dgm:pt modelId="{43D22019-1931-4401-8227-C86271FCBE59}" type="parTrans" cxnId="{2D237C71-C3C6-470A-B08A-7941F505E39F}">
      <dgm:prSet/>
      <dgm:spPr/>
      <dgm:t>
        <a:bodyPr/>
        <a:lstStyle/>
        <a:p>
          <a:endParaRPr lang="th-TH"/>
        </a:p>
      </dgm:t>
    </dgm:pt>
    <dgm:pt modelId="{A726A5D3-2112-4DDF-B202-8EF89F9E583B}" type="sibTrans" cxnId="{2D237C71-C3C6-470A-B08A-7941F505E39F}">
      <dgm:prSet/>
      <dgm:spPr/>
      <dgm:t>
        <a:bodyPr/>
        <a:lstStyle/>
        <a:p>
          <a:endParaRPr lang="th-TH"/>
        </a:p>
      </dgm:t>
    </dgm:pt>
    <dgm:pt modelId="{80093EC5-F41B-4952-84CD-7855F1468498}">
      <dgm:prSet phldrT="[ข้อความ]" custT="1"/>
      <dgm:spPr/>
      <dgm:t>
        <a:bodyPr rIns="0"/>
        <a:lstStyle/>
        <a:p>
          <a:pPr marL="0" indent="0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 7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                     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Gap: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พัฒนาระบบรายงานและข้อมูล,  เฝ้าระวังพฤติกรรมเสี่ยง,  พัฒนา</a:t>
          </a:r>
          <a:r>
            <a:rPr lang="th-TH" sz="360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ศักยภาพเพื่อดำเนินงานตามนโยบายคลินิก </a:t>
          </a:r>
          <a:r>
            <a:rPr lang="en-US" sz="360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NCD</a:t>
          </a:r>
          <a:r>
            <a:rPr lang="th-TH" sz="360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คุณภาพ,รณรงค์ประชาสัมพันธ์             </a:t>
          </a:r>
          <a:endParaRPr lang="th-TH" sz="36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0" indent="0"/>
          <a:endParaRPr lang="th-TH" sz="36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E29E7D1-E49C-4C09-B071-557BD0FF4FCC}" type="sibTrans" cxnId="{63E6CF4C-4F43-45F4-917B-08F6F3338D6E}">
      <dgm:prSet/>
      <dgm:spPr/>
      <dgm:t>
        <a:bodyPr/>
        <a:lstStyle/>
        <a:p>
          <a:endParaRPr lang="th-TH"/>
        </a:p>
      </dgm:t>
    </dgm:pt>
    <dgm:pt modelId="{83FBACBA-02C8-487B-8664-7553A46C9144}" type="parTrans" cxnId="{63E6CF4C-4F43-45F4-917B-08F6F3338D6E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E4A963AB-25C3-4B02-A623-40FCF875C2D3}" type="pres">
      <dgm:prSet presAssocID="{A6E1B024-3F83-404E-80E4-98F02715E859}" presName="posSpace" presStyleCnt="0"/>
      <dgm:spPr/>
    </dgm:pt>
    <dgm:pt modelId="{DE14F180-FB9B-4361-B90E-3A1CE9C0C961}" type="pres">
      <dgm:prSet presAssocID="{A6E1B024-3F83-404E-80E4-98F02715E859}" presName="vertFlow" presStyleCnt="0"/>
      <dgm:spPr/>
    </dgm:pt>
    <dgm:pt modelId="{501A7DB7-266E-4B88-8966-F0DC192BF2B0}" type="pres">
      <dgm:prSet presAssocID="{A6E1B024-3F83-404E-80E4-98F02715E859}" presName="topSpace" presStyleCnt="0"/>
      <dgm:spPr/>
    </dgm:pt>
    <dgm:pt modelId="{C335217E-817A-4490-8219-F5287FAFCA09}" type="pres">
      <dgm:prSet presAssocID="{A6E1B024-3F83-404E-80E4-98F02715E859}" presName="firstComp" presStyleCnt="0"/>
      <dgm:spPr/>
    </dgm:pt>
    <dgm:pt modelId="{6E9DA3FE-95B6-439C-B928-00EA1D4D2EFC}" type="pres">
      <dgm:prSet presAssocID="{A6E1B024-3F83-404E-80E4-98F02715E859}" presName="firstChild" presStyleLbl="bgAccFollowNode1" presStyleIdx="0" presStyleCnt="1" custScaleX="121356" custScaleY="198267" custLinFactNeighborX="8944" custLinFactNeighborY="-25361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BF926567-8CB8-4562-AF2D-AD748C798E67}" type="pres">
      <dgm:prSet presAssocID="{A6E1B024-3F83-404E-80E4-98F02715E859}" presName="firstChildTx" presStyleLbl="bgAccFollowNode1" presStyleIdx="0" presStyleCnt="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h-TH"/>
        </a:p>
      </dgm:t>
    </dgm:pt>
    <dgm:pt modelId="{7DADA954-308D-4AF0-BBEF-995FDDD2C788}" type="pres">
      <dgm:prSet presAssocID="{A6E1B024-3F83-404E-80E4-98F02715E859}" presName="negSpace" presStyleCnt="0"/>
      <dgm:spPr/>
    </dgm:pt>
    <dgm:pt modelId="{60F88525-4CC8-4AA1-A4ED-34BF530BD0CB}" type="pres">
      <dgm:prSet presAssocID="{A6E1B024-3F83-404E-80E4-98F02715E859}" presName="circle" presStyleLbl="node1" presStyleIdx="0" presStyleCnt="1" custScaleX="149049" custScaleY="230355" custLinFactNeighborX="-37824" custLinFactNeighborY="12008"/>
      <dgm:spPr/>
      <dgm:t>
        <a:bodyPr/>
        <a:lstStyle/>
        <a:p>
          <a:endParaRPr lang="th-TH"/>
        </a:p>
      </dgm:t>
    </dgm:pt>
  </dgm:ptLst>
  <dgm:cxnLst>
    <dgm:cxn modelId="{D47EF752-7F7C-4CFB-9BD5-F93047818BE2}" type="presOf" srcId="{A6E1B024-3F83-404E-80E4-98F02715E859}" destId="{60F88525-4CC8-4AA1-A4ED-34BF530BD0CB}" srcOrd="0" destOrd="0" presId="urn:microsoft.com/office/officeart/2005/8/layout/hList9"/>
    <dgm:cxn modelId="{63E6CF4C-4F43-45F4-917B-08F6F3338D6E}" srcId="{A6E1B024-3F83-404E-80E4-98F02715E859}" destId="{80093EC5-F41B-4952-84CD-7855F1468498}" srcOrd="0" destOrd="0" parTransId="{83FBACBA-02C8-487B-8664-7553A46C9144}" sibTransId="{9E29E7D1-E49C-4C09-B071-557BD0FF4FCC}"/>
    <dgm:cxn modelId="{2D237C71-C3C6-470A-B08A-7941F505E39F}" srcId="{862AB07A-9901-426D-BDE8-323C1ACC2ED8}" destId="{A6E1B024-3F83-404E-80E4-98F02715E859}" srcOrd="0" destOrd="0" parTransId="{43D22019-1931-4401-8227-C86271FCBE59}" sibTransId="{A726A5D3-2112-4DDF-B202-8EF89F9E583B}"/>
    <dgm:cxn modelId="{AEBD1F07-049E-4C75-B81C-2ACE4B789DE2}" type="presOf" srcId="{862AB07A-9901-426D-BDE8-323C1ACC2ED8}" destId="{7B0C37E3-7A69-4B21-A052-6F6437142C37}" srcOrd="0" destOrd="0" presId="urn:microsoft.com/office/officeart/2005/8/layout/hList9"/>
    <dgm:cxn modelId="{F5C38C1D-7F96-4059-927F-E90F1DFC6869}" type="presOf" srcId="{80093EC5-F41B-4952-84CD-7855F1468498}" destId="{BF926567-8CB8-4562-AF2D-AD748C798E67}" srcOrd="1" destOrd="0" presId="urn:microsoft.com/office/officeart/2005/8/layout/hList9"/>
    <dgm:cxn modelId="{9389BD58-0B0C-4882-9352-2FE494173B72}" type="presOf" srcId="{80093EC5-F41B-4952-84CD-7855F1468498}" destId="{6E9DA3FE-95B6-439C-B928-00EA1D4D2EFC}" srcOrd="0" destOrd="0" presId="urn:microsoft.com/office/officeart/2005/8/layout/hList9"/>
    <dgm:cxn modelId="{A010C4A2-905A-4223-992F-726E64901D2C}" type="presParOf" srcId="{7B0C37E3-7A69-4B21-A052-6F6437142C37}" destId="{E4A963AB-25C3-4B02-A623-40FCF875C2D3}" srcOrd="0" destOrd="0" presId="urn:microsoft.com/office/officeart/2005/8/layout/hList9"/>
    <dgm:cxn modelId="{9E05F5CC-33E8-499E-9F85-16B3F57107DE}" type="presParOf" srcId="{7B0C37E3-7A69-4B21-A052-6F6437142C37}" destId="{DE14F180-FB9B-4361-B90E-3A1CE9C0C961}" srcOrd="1" destOrd="0" presId="urn:microsoft.com/office/officeart/2005/8/layout/hList9"/>
    <dgm:cxn modelId="{B4C504EF-75D0-4EDC-B60E-CC9060A02004}" type="presParOf" srcId="{DE14F180-FB9B-4361-B90E-3A1CE9C0C961}" destId="{501A7DB7-266E-4B88-8966-F0DC192BF2B0}" srcOrd="0" destOrd="0" presId="urn:microsoft.com/office/officeart/2005/8/layout/hList9"/>
    <dgm:cxn modelId="{09C98978-6564-4FFF-BB4E-8515445E1644}" type="presParOf" srcId="{DE14F180-FB9B-4361-B90E-3A1CE9C0C961}" destId="{C335217E-817A-4490-8219-F5287FAFCA09}" srcOrd="1" destOrd="0" presId="urn:microsoft.com/office/officeart/2005/8/layout/hList9"/>
    <dgm:cxn modelId="{A99FF817-F9B6-4FB8-B253-DD962508CB0C}" type="presParOf" srcId="{C335217E-817A-4490-8219-F5287FAFCA09}" destId="{6E9DA3FE-95B6-439C-B928-00EA1D4D2EFC}" srcOrd="0" destOrd="0" presId="urn:microsoft.com/office/officeart/2005/8/layout/hList9"/>
    <dgm:cxn modelId="{BAB99942-F140-4AF0-B4C8-AB4999C32FB8}" type="presParOf" srcId="{C335217E-817A-4490-8219-F5287FAFCA09}" destId="{BF926567-8CB8-4562-AF2D-AD748C798E67}" srcOrd="1" destOrd="0" presId="urn:microsoft.com/office/officeart/2005/8/layout/hList9"/>
    <dgm:cxn modelId="{41D220E9-6D5D-42CB-88A7-DE857A00DD8E}" type="presParOf" srcId="{7B0C37E3-7A69-4B21-A052-6F6437142C37}" destId="{7DADA954-308D-4AF0-BBEF-995FDDD2C788}" srcOrd="2" destOrd="0" presId="urn:microsoft.com/office/officeart/2005/8/layout/hList9"/>
    <dgm:cxn modelId="{5A211E12-7766-405F-BA94-40DA8C24C6F5}" type="presParOf" srcId="{7B0C37E3-7A69-4B21-A052-6F6437142C37}" destId="{60F88525-4CC8-4AA1-A4ED-34BF530BD0C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6E1B024-3F83-404E-80E4-98F02715E859}">
      <dgm:prSet phldrT="[ข้อความ]" custT="1"/>
      <dgm:spPr/>
      <dgm:t>
        <a:bodyPr/>
        <a:lstStyle/>
        <a:p>
          <a:pPr algn="ctr"/>
          <a:r>
            <a: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อุบัติเหตุ</a:t>
          </a:r>
          <a:endParaRPr lang="en-US" sz="36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l"/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-ปี 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56=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อัตราตาย</a:t>
          </a:r>
          <a:r>
            <a:rPr lang="en-US" sz="32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22.46/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แสน (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1278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ราย)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สูงกว่าระดับประเทศ                                            -ข้อมูล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&amp;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การนำไปใช้ประโยชน์                              -กรรมการ     </a:t>
          </a:r>
        </a:p>
        <a:p>
          <a:pPr algn="l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 -บังคับใช้กฎหมาย </a:t>
          </a:r>
        </a:p>
      </dgm:t>
    </dgm:pt>
    <dgm:pt modelId="{43D22019-1931-4401-8227-C86271FCBE59}" type="parTrans" cxnId="{2D237C71-C3C6-470A-B08A-7941F505E39F}">
      <dgm:prSet/>
      <dgm:spPr/>
      <dgm:t>
        <a:bodyPr/>
        <a:lstStyle/>
        <a:p>
          <a:endParaRPr lang="th-TH"/>
        </a:p>
      </dgm:t>
    </dgm:pt>
    <dgm:pt modelId="{A726A5D3-2112-4DDF-B202-8EF89F9E583B}" type="sibTrans" cxnId="{2D237C71-C3C6-470A-B08A-7941F505E39F}">
      <dgm:prSet/>
      <dgm:spPr/>
      <dgm:t>
        <a:bodyPr/>
        <a:lstStyle/>
        <a:p>
          <a:endParaRPr lang="th-TH"/>
        </a:p>
      </dgm:t>
    </dgm:pt>
    <dgm:pt modelId="{80093EC5-F41B-4952-84CD-7855F1468498}">
      <dgm:prSet phldrT="[ข้อความ]" custT="1"/>
      <dgm:spPr/>
      <dgm:t>
        <a:bodyPr rIns="0"/>
        <a:lstStyle/>
        <a:p>
          <a:pPr marL="0" indent="0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5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(</a:t>
          </a:r>
          <a:r>
            <a:rPr lang="th-TH" sz="3600" b="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ภก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.,</a:t>
          </a:r>
          <a:r>
            <a:rPr lang="th-TH" sz="3600" b="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ชพ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.,</a:t>
          </a:r>
          <a:r>
            <a:rPr lang="th-TH" sz="3600" b="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สฎ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,กบ.,</a:t>
          </a:r>
          <a:r>
            <a:rPr lang="th-TH" sz="3600" b="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.)                    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Gap: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spc="-10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พัฒนาระบบริหารจัดการข้อมูลอุบัติเหตุ ,พัฒนาศักยภาพบุคลากรและภาคีเครือข่าย , สื่อสารความเสี่ยง</a:t>
          </a:r>
          <a:endParaRPr lang="th-TH" sz="3600" b="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E29E7D1-E49C-4C09-B071-557BD0FF4FCC}" type="sibTrans" cxnId="{63E6CF4C-4F43-45F4-917B-08F6F3338D6E}">
      <dgm:prSet/>
      <dgm:spPr/>
      <dgm:t>
        <a:bodyPr/>
        <a:lstStyle/>
        <a:p>
          <a:endParaRPr lang="th-TH"/>
        </a:p>
      </dgm:t>
    </dgm:pt>
    <dgm:pt modelId="{83FBACBA-02C8-487B-8664-7553A46C9144}" type="parTrans" cxnId="{63E6CF4C-4F43-45F4-917B-08F6F3338D6E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E4A963AB-25C3-4B02-A623-40FCF875C2D3}" type="pres">
      <dgm:prSet presAssocID="{A6E1B024-3F83-404E-80E4-98F02715E859}" presName="posSpace" presStyleCnt="0"/>
      <dgm:spPr/>
    </dgm:pt>
    <dgm:pt modelId="{DE14F180-FB9B-4361-B90E-3A1CE9C0C961}" type="pres">
      <dgm:prSet presAssocID="{A6E1B024-3F83-404E-80E4-98F02715E859}" presName="vertFlow" presStyleCnt="0"/>
      <dgm:spPr/>
    </dgm:pt>
    <dgm:pt modelId="{501A7DB7-266E-4B88-8966-F0DC192BF2B0}" type="pres">
      <dgm:prSet presAssocID="{A6E1B024-3F83-404E-80E4-98F02715E859}" presName="topSpace" presStyleCnt="0"/>
      <dgm:spPr/>
    </dgm:pt>
    <dgm:pt modelId="{C335217E-817A-4490-8219-F5287FAFCA09}" type="pres">
      <dgm:prSet presAssocID="{A6E1B024-3F83-404E-80E4-98F02715E859}" presName="firstComp" presStyleCnt="0"/>
      <dgm:spPr/>
    </dgm:pt>
    <dgm:pt modelId="{6E9DA3FE-95B6-439C-B928-00EA1D4D2EFC}" type="pres">
      <dgm:prSet presAssocID="{A6E1B024-3F83-404E-80E4-98F02715E859}" presName="firstChild" presStyleLbl="bgAccFollowNode1" presStyleIdx="0" presStyleCnt="1" custScaleX="114633" custScaleY="176250" custLinFactNeighborX="14546" custLinFactNeighborY="-8823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BF926567-8CB8-4562-AF2D-AD748C798E67}" type="pres">
      <dgm:prSet presAssocID="{A6E1B024-3F83-404E-80E4-98F02715E859}" presName="firstChildTx" presStyleLbl="bgAccFollowNode1" presStyleIdx="0" presStyleCnt="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h-TH"/>
        </a:p>
      </dgm:t>
    </dgm:pt>
    <dgm:pt modelId="{7DADA954-308D-4AF0-BBEF-995FDDD2C788}" type="pres">
      <dgm:prSet presAssocID="{A6E1B024-3F83-404E-80E4-98F02715E859}" presName="negSpace" presStyleCnt="0"/>
      <dgm:spPr/>
    </dgm:pt>
    <dgm:pt modelId="{60F88525-4CC8-4AA1-A4ED-34BF530BD0CB}" type="pres">
      <dgm:prSet presAssocID="{A6E1B024-3F83-404E-80E4-98F02715E859}" presName="circle" presStyleLbl="node1" presStyleIdx="0" presStyleCnt="1" custScaleX="162014" custScaleY="233023" custLinFactNeighborX="-42908" custLinFactNeighborY="5022"/>
      <dgm:spPr/>
      <dgm:t>
        <a:bodyPr/>
        <a:lstStyle/>
        <a:p>
          <a:endParaRPr lang="th-TH"/>
        </a:p>
      </dgm:t>
    </dgm:pt>
  </dgm:ptLst>
  <dgm:cxnLst>
    <dgm:cxn modelId="{62E548E7-C24A-4233-AA74-31278B8F2672}" type="presOf" srcId="{A6E1B024-3F83-404E-80E4-98F02715E859}" destId="{60F88525-4CC8-4AA1-A4ED-34BF530BD0CB}" srcOrd="0" destOrd="0" presId="urn:microsoft.com/office/officeart/2005/8/layout/hList9"/>
    <dgm:cxn modelId="{63E6CF4C-4F43-45F4-917B-08F6F3338D6E}" srcId="{A6E1B024-3F83-404E-80E4-98F02715E859}" destId="{80093EC5-F41B-4952-84CD-7855F1468498}" srcOrd="0" destOrd="0" parTransId="{83FBACBA-02C8-487B-8664-7553A46C9144}" sibTransId="{9E29E7D1-E49C-4C09-B071-557BD0FF4FCC}"/>
    <dgm:cxn modelId="{BC7F429E-5C66-495A-B705-3B076B2DDA44}" type="presOf" srcId="{80093EC5-F41B-4952-84CD-7855F1468498}" destId="{6E9DA3FE-95B6-439C-B928-00EA1D4D2EFC}" srcOrd="0" destOrd="0" presId="urn:microsoft.com/office/officeart/2005/8/layout/hList9"/>
    <dgm:cxn modelId="{C7934A3D-9C9B-4CC4-A274-6FD965C809C8}" type="presOf" srcId="{80093EC5-F41B-4952-84CD-7855F1468498}" destId="{BF926567-8CB8-4562-AF2D-AD748C798E67}" srcOrd="1" destOrd="0" presId="urn:microsoft.com/office/officeart/2005/8/layout/hList9"/>
    <dgm:cxn modelId="{DD96A1E8-F089-4FB6-9324-264B8EF3A70B}" type="presOf" srcId="{862AB07A-9901-426D-BDE8-323C1ACC2ED8}" destId="{7B0C37E3-7A69-4B21-A052-6F6437142C37}" srcOrd="0" destOrd="0" presId="urn:microsoft.com/office/officeart/2005/8/layout/hList9"/>
    <dgm:cxn modelId="{2D237C71-C3C6-470A-B08A-7941F505E39F}" srcId="{862AB07A-9901-426D-BDE8-323C1ACC2ED8}" destId="{A6E1B024-3F83-404E-80E4-98F02715E859}" srcOrd="0" destOrd="0" parTransId="{43D22019-1931-4401-8227-C86271FCBE59}" sibTransId="{A726A5D3-2112-4DDF-B202-8EF89F9E583B}"/>
    <dgm:cxn modelId="{8B63DEA1-90EB-4FEC-9D83-A955CC61368E}" type="presParOf" srcId="{7B0C37E3-7A69-4B21-A052-6F6437142C37}" destId="{E4A963AB-25C3-4B02-A623-40FCF875C2D3}" srcOrd="0" destOrd="0" presId="urn:microsoft.com/office/officeart/2005/8/layout/hList9"/>
    <dgm:cxn modelId="{3389D2F0-252E-49B1-A253-FD9A5F4DDC91}" type="presParOf" srcId="{7B0C37E3-7A69-4B21-A052-6F6437142C37}" destId="{DE14F180-FB9B-4361-B90E-3A1CE9C0C961}" srcOrd="1" destOrd="0" presId="urn:microsoft.com/office/officeart/2005/8/layout/hList9"/>
    <dgm:cxn modelId="{A84CA5F1-8EB1-4879-8C61-34E65893ED11}" type="presParOf" srcId="{DE14F180-FB9B-4361-B90E-3A1CE9C0C961}" destId="{501A7DB7-266E-4B88-8966-F0DC192BF2B0}" srcOrd="0" destOrd="0" presId="urn:microsoft.com/office/officeart/2005/8/layout/hList9"/>
    <dgm:cxn modelId="{3BBEDE48-91CF-4EA4-B314-BEF96E6FC4E0}" type="presParOf" srcId="{DE14F180-FB9B-4361-B90E-3A1CE9C0C961}" destId="{C335217E-817A-4490-8219-F5287FAFCA09}" srcOrd="1" destOrd="0" presId="urn:microsoft.com/office/officeart/2005/8/layout/hList9"/>
    <dgm:cxn modelId="{843B702A-846D-4128-9EFD-4DA2FD6B8409}" type="presParOf" srcId="{C335217E-817A-4490-8219-F5287FAFCA09}" destId="{6E9DA3FE-95B6-439C-B928-00EA1D4D2EFC}" srcOrd="0" destOrd="0" presId="urn:microsoft.com/office/officeart/2005/8/layout/hList9"/>
    <dgm:cxn modelId="{636BD3BF-C399-44B7-91AD-96D8AC2ED9C1}" type="presParOf" srcId="{C335217E-817A-4490-8219-F5287FAFCA09}" destId="{BF926567-8CB8-4562-AF2D-AD748C798E67}" srcOrd="1" destOrd="0" presId="urn:microsoft.com/office/officeart/2005/8/layout/hList9"/>
    <dgm:cxn modelId="{B02A4161-F6E7-4B43-A402-5ECEA2AC2098}" type="presParOf" srcId="{7B0C37E3-7A69-4B21-A052-6F6437142C37}" destId="{7DADA954-308D-4AF0-BBEF-995FDDD2C788}" srcOrd="2" destOrd="0" presId="urn:microsoft.com/office/officeart/2005/8/layout/hList9"/>
    <dgm:cxn modelId="{5A42A892-33B5-43FE-95BE-9AF3A2B19ADD}" type="presParOf" srcId="{7B0C37E3-7A69-4B21-A052-6F6437142C37}" destId="{60F88525-4CC8-4AA1-A4ED-34BF530BD0C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6E1B024-3F83-404E-80E4-98F02715E859}">
      <dgm:prSet phldrT="[ข้อความ]" custT="1"/>
      <dgm:spPr/>
      <dgm:t>
        <a:bodyPr/>
        <a:lstStyle/>
        <a:p>
          <a:pPr algn="ctr"/>
          <a:r>
            <a:rPr lang="th-TH" sz="32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การป้องกัน</a:t>
          </a:r>
        </a:p>
        <a:p>
          <a:pPr algn="ctr"/>
          <a:r>
            <a:rPr lang="th-TH" sz="32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เด็กจมน้ำ</a:t>
          </a:r>
          <a:endParaRPr lang="en-US" sz="32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l"/>
          <a:r>
            <a:rPr lang="th-TH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</a:t>
          </a:r>
          <a:r>
            <a: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-การให้ความสำคัญของผู้บริหารระดับจังหวัด</a:t>
          </a:r>
        </a:p>
        <a:p>
          <a:pPr algn="l"/>
          <a:r>
            <a: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-ความตระหนักของผู้ปกครอง/ผู้ดูแลเด็ก</a:t>
          </a:r>
        </a:p>
        <a:p>
          <a:pPr algn="l"/>
          <a:r>
            <a: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  -การจัดการ </a:t>
          </a:r>
          <a:r>
            <a:rPr lang="th-TH" sz="3200" b="1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สวล</a:t>
          </a:r>
          <a:r>
            <a: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</a:t>
          </a:r>
        </a:p>
      </dgm:t>
    </dgm:pt>
    <dgm:pt modelId="{43D22019-1931-4401-8227-C86271FCBE59}" type="parTrans" cxnId="{2D237C71-C3C6-470A-B08A-7941F505E39F}">
      <dgm:prSet/>
      <dgm:spPr/>
      <dgm:t>
        <a:bodyPr/>
        <a:lstStyle/>
        <a:p>
          <a:endParaRPr lang="th-TH"/>
        </a:p>
      </dgm:t>
    </dgm:pt>
    <dgm:pt modelId="{A726A5D3-2112-4DDF-B202-8EF89F9E583B}" type="sibTrans" cxnId="{2D237C71-C3C6-470A-B08A-7941F505E39F}">
      <dgm:prSet/>
      <dgm:spPr/>
      <dgm:t>
        <a:bodyPr/>
        <a:lstStyle/>
        <a:p>
          <a:endParaRPr lang="th-TH"/>
        </a:p>
      </dgm:t>
    </dgm:pt>
    <dgm:pt modelId="{80093EC5-F41B-4952-84CD-7855F1468498}">
      <dgm:prSet phldrT="[ข้อความ]" custT="1"/>
      <dgm:spPr/>
      <dgm:t>
        <a:bodyPr rIns="0"/>
        <a:lstStyle/>
        <a:p>
          <a:pPr marL="0" indent="0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พท.เสี่ยงมาก 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2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จังหวัด (กบ.,สฎ,),พท.เสี่ยงปานกลาง 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3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จังหวัด (</a:t>
          </a:r>
          <a:r>
            <a:rPr lang="th-TH" sz="3600" b="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ชพ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</a:t>
          </a:r>
          <a:r>
            <a:rPr lang="th-TH" sz="3600" b="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ภก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</a:t>
          </a:r>
          <a:r>
            <a:rPr lang="th-TH" sz="3600" b="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)</a:t>
          </a:r>
        </a:p>
        <a:p>
          <a:pPr>
            <a:tabLst/>
          </a:pP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Gap: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พัฒนาศักยภาพบุคลากรเครือข่าย/กลไกการป้องกันเด็กจมน้ำ,ประชาสัมพันธ์  </a:t>
          </a:r>
          <a:endParaRPr lang="th-TH" sz="3600" b="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E29E7D1-E49C-4C09-B071-557BD0FF4FCC}" type="sibTrans" cxnId="{63E6CF4C-4F43-45F4-917B-08F6F3338D6E}">
      <dgm:prSet/>
      <dgm:spPr/>
      <dgm:t>
        <a:bodyPr/>
        <a:lstStyle/>
        <a:p>
          <a:endParaRPr lang="th-TH"/>
        </a:p>
      </dgm:t>
    </dgm:pt>
    <dgm:pt modelId="{83FBACBA-02C8-487B-8664-7553A46C9144}" type="parTrans" cxnId="{63E6CF4C-4F43-45F4-917B-08F6F3338D6E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E4A963AB-25C3-4B02-A623-40FCF875C2D3}" type="pres">
      <dgm:prSet presAssocID="{A6E1B024-3F83-404E-80E4-98F02715E859}" presName="posSpace" presStyleCnt="0"/>
      <dgm:spPr/>
    </dgm:pt>
    <dgm:pt modelId="{DE14F180-FB9B-4361-B90E-3A1CE9C0C961}" type="pres">
      <dgm:prSet presAssocID="{A6E1B024-3F83-404E-80E4-98F02715E859}" presName="vertFlow" presStyleCnt="0"/>
      <dgm:spPr/>
    </dgm:pt>
    <dgm:pt modelId="{501A7DB7-266E-4B88-8966-F0DC192BF2B0}" type="pres">
      <dgm:prSet presAssocID="{A6E1B024-3F83-404E-80E4-98F02715E859}" presName="topSpace" presStyleCnt="0"/>
      <dgm:spPr/>
    </dgm:pt>
    <dgm:pt modelId="{C335217E-817A-4490-8219-F5287FAFCA09}" type="pres">
      <dgm:prSet presAssocID="{A6E1B024-3F83-404E-80E4-98F02715E859}" presName="firstComp" presStyleCnt="0"/>
      <dgm:spPr/>
    </dgm:pt>
    <dgm:pt modelId="{6E9DA3FE-95B6-439C-B928-00EA1D4D2EFC}" type="pres">
      <dgm:prSet presAssocID="{A6E1B024-3F83-404E-80E4-98F02715E859}" presName="firstChild" presStyleLbl="bgAccFollowNode1" presStyleIdx="0" presStyleCnt="1" custScaleX="121697" custScaleY="201655" custLinFactNeighborX="9594" custLinFactNeighborY="-21644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BF926567-8CB8-4562-AF2D-AD748C798E67}" type="pres">
      <dgm:prSet presAssocID="{A6E1B024-3F83-404E-80E4-98F02715E859}" presName="firstChildTx" presStyleLbl="bgAccFollowNode1" presStyleIdx="0" presStyleCnt="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h-TH"/>
        </a:p>
      </dgm:t>
    </dgm:pt>
    <dgm:pt modelId="{7DADA954-308D-4AF0-BBEF-995FDDD2C788}" type="pres">
      <dgm:prSet presAssocID="{A6E1B024-3F83-404E-80E4-98F02715E859}" presName="negSpace" presStyleCnt="0"/>
      <dgm:spPr/>
    </dgm:pt>
    <dgm:pt modelId="{60F88525-4CC8-4AA1-A4ED-34BF530BD0CB}" type="pres">
      <dgm:prSet presAssocID="{A6E1B024-3F83-404E-80E4-98F02715E859}" presName="circle" presStyleLbl="node1" presStyleIdx="0" presStyleCnt="1" custScaleX="159630" custScaleY="233023" custLinFactNeighborX="-42203" custLinFactNeighborY="-19"/>
      <dgm:spPr/>
      <dgm:t>
        <a:bodyPr/>
        <a:lstStyle/>
        <a:p>
          <a:endParaRPr lang="th-TH"/>
        </a:p>
      </dgm:t>
    </dgm:pt>
  </dgm:ptLst>
  <dgm:cxnLst>
    <dgm:cxn modelId="{03EEEE34-B816-4916-A515-8B0257BDCDBB}" type="presOf" srcId="{862AB07A-9901-426D-BDE8-323C1ACC2ED8}" destId="{7B0C37E3-7A69-4B21-A052-6F6437142C37}" srcOrd="0" destOrd="0" presId="urn:microsoft.com/office/officeart/2005/8/layout/hList9"/>
    <dgm:cxn modelId="{63E6CF4C-4F43-45F4-917B-08F6F3338D6E}" srcId="{A6E1B024-3F83-404E-80E4-98F02715E859}" destId="{80093EC5-F41B-4952-84CD-7855F1468498}" srcOrd="0" destOrd="0" parTransId="{83FBACBA-02C8-487B-8664-7553A46C9144}" sibTransId="{9E29E7D1-E49C-4C09-B071-557BD0FF4FCC}"/>
    <dgm:cxn modelId="{9C0B9850-E507-4603-869C-AFB73DDC318F}" type="presOf" srcId="{80093EC5-F41B-4952-84CD-7855F1468498}" destId="{6E9DA3FE-95B6-439C-B928-00EA1D4D2EFC}" srcOrd="0" destOrd="0" presId="urn:microsoft.com/office/officeart/2005/8/layout/hList9"/>
    <dgm:cxn modelId="{22496449-759B-433D-B43E-7C9E6DB8AF97}" type="presOf" srcId="{80093EC5-F41B-4952-84CD-7855F1468498}" destId="{BF926567-8CB8-4562-AF2D-AD748C798E67}" srcOrd="1" destOrd="0" presId="urn:microsoft.com/office/officeart/2005/8/layout/hList9"/>
    <dgm:cxn modelId="{2D237C71-C3C6-470A-B08A-7941F505E39F}" srcId="{862AB07A-9901-426D-BDE8-323C1ACC2ED8}" destId="{A6E1B024-3F83-404E-80E4-98F02715E859}" srcOrd="0" destOrd="0" parTransId="{43D22019-1931-4401-8227-C86271FCBE59}" sibTransId="{A726A5D3-2112-4DDF-B202-8EF89F9E583B}"/>
    <dgm:cxn modelId="{9A63DB75-7FFB-454B-ACBF-57C5F51BAB25}" type="presOf" srcId="{A6E1B024-3F83-404E-80E4-98F02715E859}" destId="{60F88525-4CC8-4AA1-A4ED-34BF530BD0CB}" srcOrd="0" destOrd="0" presId="urn:microsoft.com/office/officeart/2005/8/layout/hList9"/>
    <dgm:cxn modelId="{F4917EB2-6B33-4AB0-9B50-0A109330F948}" type="presParOf" srcId="{7B0C37E3-7A69-4B21-A052-6F6437142C37}" destId="{E4A963AB-25C3-4B02-A623-40FCF875C2D3}" srcOrd="0" destOrd="0" presId="urn:microsoft.com/office/officeart/2005/8/layout/hList9"/>
    <dgm:cxn modelId="{00B664F1-CAFD-4CF4-9885-667DCDE554D4}" type="presParOf" srcId="{7B0C37E3-7A69-4B21-A052-6F6437142C37}" destId="{DE14F180-FB9B-4361-B90E-3A1CE9C0C961}" srcOrd="1" destOrd="0" presId="urn:microsoft.com/office/officeart/2005/8/layout/hList9"/>
    <dgm:cxn modelId="{5677F3E4-8209-445B-BDE0-D77956163248}" type="presParOf" srcId="{DE14F180-FB9B-4361-B90E-3A1CE9C0C961}" destId="{501A7DB7-266E-4B88-8966-F0DC192BF2B0}" srcOrd="0" destOrd="0" presId="urn:microsoft.com/office/officeart/2005/8/layout/hList9"/>
    <dgm:cxn modelId="{3EABFB69-4E64-4EF7-A7DF-9940979B54CD}" type="presParOf" srcId="{DE14F180-FB9B-4361-B90E-3A1CE9C0C961}" destId="{C335217E-817A-4490-8219-F5287FAFCA09}" srcOrd="1" destOrd="0" presId="urn:microsoft.com/office/officeart/2005/8/layout/hList9"/>
    <dgm:cxn modelId="{79020344-E693-406E-B3BA-FE57EE1348D6}" type="presParOf" srcId="{C335217E-817A-4490-8219-F5287FAFCA09}" destId="{6E9DA3FE-95B6-439C-B928-00EA1D4D2EFC}" srcOrd="0" destOrd="0" presId="urn:microsoft.com/office/officeart/2005/8/layout/hList9"/>
    <dgm:cxn modelId="{ECAE93E8-E3E7-4BB1-B9BF-8AE8163E30F5}" type="presParOf" srcId="{C335217E-817A-4490-8219-F5287FAFCA09}" destId="{BF926567-8CB8-4562-AF2D-AD748C798E67}" srcOrd="1" destOrd="0" presId="urn:microsoft.com/office/officeart/2005/8/layout/hList9"/>
    <dgm:cxn modelId="{67B38BFB-E927-4794-B812-591000A29FCE}" type="presParOf" srcId="{7B0C37E3-7A69-4B21-A052-6F6437142C37}" destId="{7DADA954-308D-4AF0-BBEF-995FDDD2C788}" srcOrd="2" destOrd="0" presId="urn:microsoft.com/office/officeart/2005/8/layout/hList9"/>
    <dgm:cxn modelId="{6DC468B2-8447-4BEE-8063-D0BD067293B8}" type="presParOf" srcId="{7B0C37E3-7A69-4B21-A052-6F6437142C37}" destId="{60F88525-4CC8-4AA1-A4ED-34BF530BD0C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CFFC8A7-1493-4867-8518-92FD1033F89C}">
      <dgm:prSet/>
      <dgm:spPr/>
      <dgm:t>
        <a:bodyPr/>
        <a:lstStyle/>
        <a:p>
          <a:endParaRPr lang="th-TH" dirty="0"/>
        </a:p>
      </dgm:t>
    </dgm:pt>
    <dgm:pt modelId="{AACF6B34-45ED-4BE1-A3C3-B19D11958A8C}" type="parTrans" cxnId="{57BB8E7C-9BA2-4E49-AC88-63C94A5C6B1C}">
      <dgm:prSet/>
      <dgm:spPr/>
      <dgm:t>
        <a:bodyPr/>
        <a:lstStyle/>
        <a:p>
          <a:endParaRPr lang="th-TH"/>
        </a:p>
      </dgm:t>
    </dgm:pt>
    <dgm:pt modelId="{B860959D-2384-4E02-B61C-02FF53F5AA4D}" type="sibTrans" cxnId="{57BB8E7C-9BA2-4E49-AC88-63C94A5C6B1C}">
      <dgm:prSet/>
      <dgm:spPr/>
      <dgm:t>
        <a:bodyPr/>
        <a:lstStyle/>
        <a:p>
          <a:endParaRPr lang="th-TH"/>
        </a:p>
      </dgm:t>
    </dgm:pt>
    <dgm:pt modelId="{8AEE196A-7EAD-4243-88F7-2F46A557F473}">
      <dgm:prSet phldrT="[ข้อความ]" custT="1"/>
      <dgm:spPr/>
      <dgm:t>
        <a:bodyPr/>
        <a:lstStyle/>
        <a:p>
          <a:r>
            <a:rPr lang="th-TH" sz="32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พิษจากสารตะกั่ว</a:t>
          </a:r>
          <a:endParaRPr lang="en-US" sz="32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r>
            <a:rPr lang="th-TH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ผลตรวจสารตะกั่วในเลือดเด็ก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&lt;5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ปี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5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คน  ใน </a:t>
          </a:r>
          <a:r>
            <a:rPr lang="th-TH" sz="3200" b="1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มีสารตะกั่วเกินมาตรฐานทุกคน ปี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57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สำรวจเพิ่ม 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32 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คน พบสารตะกั่วเกิน 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en-US" sz="3200" b="1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ug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/dl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31 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คน (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93.93%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) </a:t>
          </a:r>
          <a:endParaRPr lang="th-TH" sz="3200" b="1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8D2B21D-DC59-477A-BCEA-934FED1EC64D}" type="sibTrans" cxnId="{AB74AFEC-E24F-4864-9A64-C36576EC2A93}">
      <dgm:prSet/>
      <dgm:spPr/>
      <dgm:t>
        <a:bodyPr/>
        <a:lstStyle/>
        <a:p>
          <a:endParaRPr lang="th-TH"/>
        </a:p>
      </dgm:t>
    </dgm:pt>
    <dgm:pt modelId="{4D0495C0-2708-4DD3-8728-A1D9C9AC6017}" type="parTrans" cxnId="{AB74AFEC-E24F-4864-9A64-C36576EC2A93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D7165268-313A-48B4-884D-79ECD786530C}" type="pres">
      <dgm:prSet presAssocID="{8AEE196A-7EAD-4243-88F7-2F46A557F473}" presName="posSpace" presStyleCnt="0"/>
      <dgm:spPr/>
    </dgm:pt>
    <dgm:pt modelId="{32CE94B7-30CD-4BC5-A995-E7EEA74BF4BA}" type="pres">
      <dgm:prSet presAssocID="{8AEE196A-7EAD-4243-88F7-2F46A557F473}" presName="vertFlow" presStyleCnt="0"/>
      <dgm:spPr/>
    </dgm:pt>
    <dgm:pt modelId="{1CDAFF56-0699-48E5-9AEB-9AB65A5F53D6}" type="pres">
      <dgm:prSet presAssocID="{8AEE196A-7EAD-4243-88F7-2F46A557F473}" presName="topSpace" presStyleCnt="0"/>
      <dgm:spPr/>
    </dgm:pt>
    <dgm:pt modelId="{F77E9DB1-73D8-47DE-A170-D210BFBDB299}" type="pres">
      <dgm:prSet presAssocID="{8AEE196A-7EAD-4243-88F7-2F46A557F473}" presName="firstComp" presStyleCnt="0"/>
      <dgm:spPr/>
    </dgm:pt>
    <dgm:pt modelId="{E63899C7-352D-4A49-A1AF-646C533A2E90}" type="pres">
      <dgm:prSet presAssocID="{8AEE196A-7EAD-4243-88F7-2F46A557F473}" presName="firstChild" presStyleLbl="bgAccFollowNode1" presStyleIdx="0" presStyleCnt="1" custScaleX="134780" custScaleY="200978" custLinFactNeighborX="2466" custLinFactNeighborY="-19263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5BCD070E-8C46-425F-83F7-325D64C76770}" type="pres">
      <dgm:prSet presAssocID="{8AEE196A-7EAD-4243-88F7-2F46A557F473}" presName="firstChildTx" presStyleLbl="bgAccFollowNode1" presStyleIdx="0" presStyleCnt="1">
        <dgm:presLayoutVars>
          <dgm:bulletEnabled val="1"/>
        </dgm:presLayoutVars>
      </dgm:prSet>
      <dgm:spPr>
        <a:prstGeom prst="flowChartMagneticDrum">
          <a:avLst/>
        </a:prstGeom>
      </dgm:spPr>
      <dgm:t>
        <a:bodyPr/>
        <a:lstStyle/>
        <a:p>
          <a:endParaRPr lang="th-TH"/>
        </a:p>
      </dgm:t>
    </dgm:pt>
    <dgm:pt modelId="{250F0FCA-8B77-4FC7-ACA3-A011B617C3DD}" type="pres">
      <dgm:prSet presAssocID="{8AEE196A-7EAD-4243-88F7-2F46A557F473}" presName="negSpace" presStyleCnt="0"/>
      <dgm:spPr/>
    </dgm:pt>
    <dgm:pt modelId="{E2CD49DC-EDEE-4073-9D50-C4C990A0427E}" type="pres">
      <dgm:prSet presAssocID="{8AEE196A-7EAD-4243-88F7-2F46A557F473}" presName="circle" presStyleLbl="node1" presStyleIdx="0" presStyleCnt="1" custScaleX="142809" custScaleY="224977" custLinFactNeighborX="-55988" custLinFactNeighborY="4971"/>
      <dgm:spPr/>
      <dgm:t>
        <a:bodyPr/>
        <a:lstStyle/>
        <a:p>
          <a:endParaRPr lang="th-TH"/>
        </a:p>
      </dgm:t>
    </dgm:pt>
  </dgm:ptLst>
  <dgm:cxnLst>
    <dgm:cxn modelId="{57BB8E7C-9BA2-4E49-AC88-63C94A5C6B1C}" srcId="{8AEE196A-7EAD-4243-88F7-2F46A557F473}" destId="{4CFFC8A7-1493-4867-8518-92FD1033F89C}" srcOrd="0" destOrd="0" parTransId="{AACF6B34-45ED-4BE1-A3C3-B19D11958A8C}" sibTransId="{B860959D-2384-4E02-B61C-02FF53F5AA4D}"/>
    <dgm:cxn modelId="{A813747E-C7DB-4ED8-A205-D4DD3A1254D7}" type="presOf" srcId="{8AEE196A-7EAD-4243-88F7-2F46A557F473}" destId="{E2CD49DC-EDEE-4073-9D50-C4C990A0427E}" srcOrd="0" destOrd="0" presId="urn:microsoft.com/office/officeart/2005/8/layout/hList9"/>
    <dgm:cxn modelId="{1FBEB790-509D-4913-B4DB-CD7D11305265}" type="presOf" srcId="{862AB07A-9901-426D-BDE8-323C1ACC2ED8}" destId="{7B0C37E3-7A69-4B21-A052-6F6437142C37}" srcOrd="0" destOrd="0" presId="urn:microsoft.com/office/officeart/2005/8/layout/hList9"/>
    <dgm:cxn modelId="{EFFD452F-4E80-4526-91B7-F81368187069}" type="presOf" srcId="{4CFFC8A7-1493-4867-8518-92FD1033F89C}" destId="{5BCD070E-8C46-425F-83F7-325D64C76770}" srcOrd="1" destOrd="0" presId="urn:microsoft.com/office/officeart/2005/8/layout/hList9"/>
    <dgm:cxn modelId="{95B57FA9-148A-430F-A055-CD0BD6048F53}" type="presOf" srcId="{4CFFC8A7-1493-4867-8518-92FD1033F89C}" destId="{E63899C7-352D-4A49-A1AF-646C533A2E90}" srcOrd="0" destOrd="0" presId="urn:microsoft.com/office/officeart/2005/8/layout/hList9"/>
    <dgm:cxn modelId="{AB74AFEC-E24F-4864-9A64-C36576EC2A93}" srcId="{862AB07A-9901-426D-BDE8-323C1ACC2ED8}" destId="{8AEE196A-7EAD-4243-88F7-2F46A557F473}" srcOrd="0" destOrd="0" parTransId="{4D0495C0-2708-4DD3-8728-A1D9C9AC6017}" sibTransId="{28D2B21D-DC59-477A-BCEA-934FED1EC64D}"/>
    <dgm:cxn modelId="{6E1626BC-D9A4-48A6-B926-961379323BFF}" type="presParOf" srcId="{7B0C37E3-7A69-4B21-A052-6F6437142C37}" destId="{D7165268-313A-48B4-884D-79ECD786530C}" srcOrd="0" destOrd="0" presId="urn:microsoft.com/office/officeart/2005/8/layout/hList9"/>
    <dgm:cxn modelId="{100198D3-384E-45A2-B3DE-BAC86806EAB7}" type="presParOf" srcId="{7B0C37E3-7A69-4B21-A052-6F6437142C37}" destId="{32CE94B7-30CD-4BC5-A995-E7EEA74BF4BA}" srcOrd="1" destOrd="0" presId="urn:microsoft.com/office/officeart/2005/8/layout/hList9"/>
    <dgm:cxn modelId="{1F290163-6901-41F4-B9D7-89114B4464A0}" type="presParOf" srcId="{32CE94B7-30CD-4BC5-A995-E7EEA74BF4BA}" destId="{1CDAFF56-0699-48E5-9AEB-9AB65A5F53D6}" srcOrd="0" destOrd="0" presId="urn:microsoft.com/office/officeart/2005/8/layout/hList9"/>
    <dgm:cxn modelId="{4C4C4425-10DC-440D-BE2A-F56805926B44}" type="presParOf" srcId="{32CE94B7-30CD-4BC5-A995-E7EEA74BF4BA}" destId="{F77E9DB1-73D8-47DE-A170-D210BFBDB299}" srcOrd="1" destOrd="0" presId="urn:microsoft.com/office/officeart/2005/8/layout/hList9"/>
    <dgm:cxn modelId="{54C74C65-CFC0-49B0-A208-81C6285F563F}" type="presParOf" srcId="{F77E9DB1-73D8-47DE-A170-D210BFBDB299}" destId="{E63899C7-352D-4A49-A1AF-646C533A2E90}" srcOrd="0" destOrd="0" presId="urn:microsoft.com/office/officeart/2005/8/layout/hList9"/>
    <dgm:cxn modelId="{64BA02AA-956D-450E-BB30-98E17B372D90}" type="presParOf" srcId="{F77E9DB1-73D8-47DE-A170-D210BFBDB299}" destId="{5BCD070E-8C46-425F-83F7-325D64C76770}" srcOrd="1" destOrd="0" presId="urn:microsoft.com/office/officeart/2005/8/layout/hList9"/>
    <dgm:cxn modelId="{F770EE31-407A-461C-826F-1C095A079AD6}" type="presParOf" srcId="{7B0C37E3-7A69-4B21-A052-6F6437142C37}" destId="{250F0FCA-8B77-4FC7-ACA3-A011B617C3DD}" srcOrd="2" destOrd="0" presId="urn:microsoft.com/office/officeart/2005/8/layout/hList9"/>
    <dgm:cxn modelId="{D5D0A3DC-3015-4D51-BC71-A8A5DC697CC0}" type="presParOf" srcId="{7B0C37E3-7A69-4B21-A052-6F6437142C37}" destId="{E2CD49DC-EDEE-4073-9D50-C4C990A0427E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CFFC8A7-1493-4867-8518-92FD1033F89C}">
      <dgm:prSet/>
      <dgm:spPr/>
      <dgm:t>
        <a:bodyPr/>
        <a:lstStyle/>
        <a:p>
          <a:endParaRPr lang="th-TH" dirty="0"/>
        </a:p>
      </dgm:t>
    </dgm:pt>
    <dgm:pt modelId="{AACF6B34-45ED-4BE1-A3C3-B19D11958A8C}" type="parTrans" cxnId="{57BB8E7C-9BA2-4E49-AC88-63C94A5C6B1C}">
      <dgm:prSet/>
      <dgm:spPr/>
      <dgm:t>
        <a:bodyPr/>
        <a:lstStyle/>
        <a:p>
          <a:endParaRPr lang="th-TH"/>
        </a:p>
      </dgm:t>
    </dgm:pt>
    <dgm:pt modelId="{B860959D-2384-4E02-B61C-02FF53F5AA4D}" type="sibTrans" cxnId="{57BB8E7C-9BA2-4E49-AC88-63C94A5C6B1C}">
      <dgm:prSet/>
      <dgm:spPr/>
      <dgm:t>
        <a:bodyPr/>
        <a:lstStyle/>
        <a:p>
          <a:endParaRPr lang="th-TH"/>
        </a:p>
      </dgm:t>
    </dgm:pt>
    <dgm:pt modelId="{8AEE196A-7EAD-4243-88F7-2F46A557F473}">
      <dgm:prSet phldrT="[ข้อความ]" custT="1"/>
      <dgm:spPr/>
      <dgm:t>
        <a:bodyPr/>
        <a:lstStyle/>
        <a:p>
          <a:r>
            <a: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โรคจากการ</a:t>
          </a:r>
        </a:p>
        <a:p>
          <a:r>
            <a: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ประกอบอาชีพฯ</a:t>
          </a:r>
          <a:endParaRPr lang="en-US" sz="36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-ผลการตรวจคัดกรองสารเคมีกำจัดศัตรูพืชตกค้างในกระแสเลือดสูง ใน พง. </a:t>
          </a:r>
          <a:r>
            <a:rPr lang="th-TH" sz="3600" b="1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</a:t>
          </a:r>
          <a:r>
            <a:rPr lang="th-TH" sz="3600" b="1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ชพ</a:t>
          </a:r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</a:t>
          </a:r>
        </a:p>
        <a:p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-จังหวัดให้ความ</a:t>
          </a:r>
        </a:p>
        <a:p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สำคัญน้อย</a:t>
          </a:r>
        </a:p>
      </dgm:t>
    </dgm:pt>
    <dgm:pt modelId="{28D2B21D-DC59-477A-BCEA-934FED1EC64D}" type="sibTrans" cxnId="{AB74AFEC-E24F-4864-9A64-C36576EC2A93}">
      <dgm:prSet/>
      <dgm:spPr/>
      <dgm:t>
        <a:bodyPr/>
        <a:lstStyle/>
        <a:p>
          <a:endParaRPr lang="th-TH"/>
        </a:p>
      </dgm:t>
    </dgm:pt>
    <dgm:pt modelId="{4D0495C0-2708-4DD3-8728-A1D9C9AC6017}" type="parTrans" cxnId="{AB74AFEC-E24F-4864-9A64-C36576EC2A93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D7165268-313A-48B4-884D-79ECD786530C}" type="pres">
      <dgm:prSet presAssocID="{8AEE196A-7EAD-4243-88F7-2F46A557F473}" presName="posSpace" presStyleCnt="0"/>
      <dgm:spPr/>
    </dgm:pt>
    <dgm:pt modelId="{32CE94B7-30CD-4BC5-A995-E7EEA74BF4BA}" type="pres">
      <dgm:prSet presAssocID="{8AEE196A-7EAD-4243-88F7-2F46A557F473}" presName="vertFlow" presStyleCnt="0"/>
      <dgm:spPr/>
    </dgm:pt>
    <dgm:pt modelId="{1CDAFF56-0699-48E5-9AEB-9AB65A5F53D6}" type="pres">
      <dgm:prSet presAssocID="{8AEE196A-7EAD-4243-88F7-2F46A557F473}" presName="topSpace" presStyleCnt="0"/>
      <dgm:spPr/>
    </dgm:pt>
    <dgm:pt modelId="{F77E9DB1-73D8-47DE-A170-D210BFBDB299}" type="pres">
      <dgm:prSet presAssocID="{8AEE196A-7EAD-4243-88F7-2F46A557F473}" presName="firstComp" presStyleCnt="0"/>
      <dgm:spPr/>
    </dgm:pt>
    <dgm:pt modelId="{E63899C7-352D-4A49-A1AF-646C533A2E90}" type="pres">
      <dgm:prSet presAssocID="{8AEE196A-7EAD-4243-88F7-2F46A557F473}" presName="firstChild" presStyleLbl="bgAccFollowNode1" presStyleIdx="0" presStyleCnt="1" custScaleX="127903" custScaleY="197227" custLinFactNeighborY="-31138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5BCD070E-8C46-425F-83F7-325D64C76770}" type="pres">
      <dgm:prSet presAssocID="{8AEE196A-7EAD-4243-88F7-2F46A557F473}" presName="firstChildTx" presStyleLbl="bgAccFollowNode1" presStyleIdx="0" presStyleCnt="1">
        <dgm:presLayoutVars>
          <dgm:bulletEnabled val="1"/>
        </dgm:presLayoutVars>
      </dgm:prSet>
      <dgm:spPr>
        <a:prstGeom prst="flowChartMagneticDrum">
          <a:avLst/>
        </a:prstGeom>
      </dgm:spPr>
      <dgm:t>
        <a:bodyPr/>
        <a:lstStyle/>
        <a:p>
          <a:endParaRPr lang="th-TH"/>
        </a:p>
      </dgm:t>
    </dgm:pt>
    <dgm:pt modelId="{250F0FCA-8B77-4FC7-ACA3-A011B617C3DD}" type="pres">
      <dgm:prSet presAssocID="{8AEE196A-7EAD-4243-88F7-2F46A557F473}" presName="negSpace" presStyleCnt="0"/>
      <dgm:spPr/>
    </dgm:pt>
    <dgm:pt modelId="{E2CD49DC-EDEE-4073-9D50-C4C990A0427E}" type="pres">
      <dgm:prSet presAssocID="{8AEE196A-7EAD-4243-88F7-2F46A557F473}" presName="circle" presStyleLbl="node1" presStyleIdx="0" presStyleCnt="1" custScaleX="162686" custScaleY="224977" custLinFactNeighborX="-47939" custLinFactNeighborY="473"/>
      <dgm:spPr/>
      <dgm:t>
        <a:bodyPr/>
        <a:lstStyle/>
        <a:p>
          <a:endParaRPr lang="th-TH"/>
        </a:p>
      </dgm:t>
    </dgm:pt>
  </dgm:ptLst>
  <dgm:cxnLst>
    <dgm:cxn modelId="{57BB8E7C-9BA2-4E49-AC88-63C94A5C6B1C}" srcId="{8AEE196A-7EAD-4243-88F7-2F46A557F473}" destId="{4CFFC8A7-1493-4867-8518-92FD1033F89C}" srcOrd="0" destOrd="0" parTransId="{AACF6B34-45ED-4BE1-A3C3-B19D11958A8C}" sibTransId="{B860959D-2384-4E02-B61C-02FF53F5AA4D}"/>
    <dgm:cxn modelId="{366929F2-AE21-4B05-8C35-49B46763C0CC}" type="presOf" srcId="{4CFFC8A7-1493-4867-8518-92FD1033F89C}" destId="{E63899C7-352D-4A49-A1AF-646C533A2E90}" srcOrd="0" destOrd="0" presId="urn:microsoft.com/office/officeart/2005/8/layout/hList9"/>
    <dgm:cxn modelId="{696BA556-4A85-4933-AECE-7BC97C026B20}" type="presOf" srcId="{8AEE196A-7EAD-4243-88F7-2F46A557F473}" destId="{E2CD49DC-EDEE-4073-9D50-C4C990A0427E}" srcOrd="0" destOrd="0" presId="urn:microsoft.com/office/officeart/2005/8/layout/hList9"/>
    <dgm:cxn modelId="{CF66B9A3-9465-4B38-B40E-41F574321A38}" type="presOf" srcId="{862AB07A-9901-426D-BDE8-323C1ACC2ED8}" destId="{7B0C37E3-7A69-4B21-A052-6F6437142C37}" srcOrd="0" destOrd="0" presId="urn:microsoft.com/office/officeart/2005/8/layout/hList9"/>
    <dgm:cxn modelId="{6D20BC5F-C6CE-4B8E-8E3A-C315935B4DC1}" type="presOf" srcId="{4CFFC8A7-1493-4867-8518-92FD1033F89C}" destId="{5BCD070E-8C46-425F-83F7-325D64C76770}" srcOrd="1" destOrd="0" presId="urn:microsoft.com/office/officeart/2005/8/layout/hList9"/>
    <dgm:cxn modelId="{AB74AFEC-E24F-4864-9A64-C36576EC2A93}" srcId="{862AB07A-9901-426D-BDE8-323C1ACC2ED8}" destId="{8AEE196A-7EAD-4243-88F7-2F46A557F473}" srcOrd="0" destOrd="0" parTransId="{4D0495C0-2708-4DD3-8728-A1D9C9AC6017}" sibTransId="{28D2B21D-DC59-477A-BCEA-934FED1EC64D}"/>
    <dgm:cxn modelId="{42C027C7-D16F-41E4-91EA-20F9DBAE5406}" type="presParOf" srcId="{7B0C37E3-7A69-4B21-A052-6F6437142C37}" destId="{D7165268-313A-48B4-884D-79ECD786530C}" srcOrd="0" destOrd="0" presId="urn:microsoft.com/office/officeart/2005/8/layout/hList9"/>
    <dgm:cxn modelId="{D69E03BC-1E59-456C-B0E9-C5C0709AD988}" type="presParOf" srcId="{7B0C37E3-7A69-4B21-A052-6F6437142C37}" destId="{32CE94B7-30CD-4BC5-A995-E7EEA74BF4BA}" srcOrd="1" destOrd="0" presId="urn:microsoft.com/office/officeart/2005/8/layout/hList9"/>
    <dgm:cxn modelId="{5D82F4A9-61B4-4FDD-8F05-BB8775CE27C2}" type="presParOf" srcId="{32CE94B7-30CD-4BC5-A995-E7EEA74BF4BA}" destId="{1CDAFF56-0699-48E5-9AEB-9AB65A5F53D6}" srcOrd="0" destOrd="0" presId="urn:microsoft.com/office/officeart/2005/8/layout/hList9"/>
    <dgm:cxn modelId="{B29C1721-AC6D-41B5-9F46-DEBD6207285A}" type="presParOf" srcId="{32CE94B7-30CD-4BC5-A995-E7EEA74BF4BA}" destId="{F77E9DB1-73D8-47DE-A170-D210BFBDB299}" srcOrd="1" destOrd="0" presId="urn:microsoft.com/office/officeart/2005/8/layout/hList9"/>
    <dgm:cxn modelId="{0B13E786-3771-41C4-B109-D3D631FAB329}" type="presParOf" srcId="{F77E9DB1-73D8-47DE-A170-D210BFBDB299}" destId="{E63899C7-352D-4A49-A1AF-646C533A2E90}" srcOrd="0" destOrd="0" presId="urn:microsoft.com/office/officeart/2005/8/layout/hList9"/>
    <dgm:cxn modelId="{6C981419-3515-47CF-B7AC-25CB7C8986D0}" type="presParOf" srcId="{F77E9DB1-73D8-47DE-A170-D210BFBDB299}" destId="{5BCD070E-8C46-425F-83F7-325D64C76770}" srcOrd="1" destOrd="0" presId="urn:microsoft.com/office/officeart/2005/8/layout/hList9"/>
    <dgm:cxn modelId="{689280A3-EB61-4701-BFBD-E78772B5CFF8}" type="presParOf" srcId="{7B0C37E3-7A69-4B21-A052-6F6437142C37}" destId="{250F0FCA-8B77-4FC7-ACA3-A011B617C3DD}" srcOrd="2" destOrd="0" presId="urn:microsoft.com/office/officeart/2005/8/layout/hList9"/>
    <dgm:cxn modelId="{ED0C73C2-14F5-4B69-B93E-80EDF8974FE9}" type="presParOf" srcId="{7B0C37E3-7A69-4B21-A052-6F6437142C37}" destId="{E2CD49DC-EDEE-4073-9D50-C4C990A0427E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6E1B024-3F83-404E-80E4-98F02715E859}">
      <dgm:prSet phldrT="[ข้อความ]" custT="1"/>
      <dgm:spPr/>
      <dgm:t>
        <a:bodyPr/>
        <a:lstStyle/>
        <a:p>
          <a:pPr algn="ctr"/>
          <a:r>
            <a: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การบริโภคยาสูบ</a:t>
          </a:r>
          <a:endParaRPr lang="en-US" sz="36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l"/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-อัตราการสูบ</a:t>
          </a:r>
          <a:r>
            <a:rPr lang="th-TH" sz="3600" b="1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บุหรี่ป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ชก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15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ปีขึ้นไปสูงใน 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5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</a:t>
          </a:r>
        </a:p>
        <a:p>
          <a:pPr algn="l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-ขาดความต่อเนื่องในการมีส่วนร่วมของภาคีเครือข่าย</a:t>
          </a:r>
        </a:p>
      </dgm:t>
    </dgm:pt>
    <dgm:pt modelId="{43D22019-1931-4401-8227-C86271FCBE59}" type="parTrans" cxnId="{2D237C71-C3C6-470A-B08A-7941F505E39F}">
      <dgm:prSet/>
      <dgm:spPr/>
      <dgm:t>
        <a:bodyPr/>
        <a:lstStyle/>
        <a:p>
          <a:endParaRPr lang="th-TH"/>
        </a:p>
      </dgm:t>
    </dgm:pt>
    <dgm:pt modelId="{A726A5D3-2112-4DDF-B202-8EF89F9E583B}" type="sibTrans" cxnId="{2D237C71-C3C6-470A-B08A-7941F505E39F}">
      <dgm:prSet/>
      <dgm:spPr/>
      <dgm:t>
        <a:bodyPr/>
        <a:lstStyle/>
        <a:p>
          <a:endParaRPr lang="th-TH"/>
        </a:p>
      </dgm:t>
    </dgm:pt>
    <dgm:pt modelId="{80093EC5-F41B-4952-84CD-7855F1468498}">
      <dgm:prSet phldrT="[ข้อความ]" custT="1"/>
      <dgm:spPr/>
      <dgm:t>
        <a:bodyPr rIns="0"/>
        <a:lstStyle/>
        <a:p>
          <a:pPr marL="0" indent="0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en-US" sz="3600" b="0" spc="-11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th-TH" sz="3600" b="0" spc="-11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(รน.,นศ.,สฎ,ชพ.,พง.) </a:t>
          </a:r>
        </a:p>
        <a:p>
          <a:pPr marL="0" indent="0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Gap: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รณรงค์ประชาสัมพันธ์ ,สนับสนุนการดำเนินงานของภาคีเครือข่าย ,ส่งเสริมการบังคับใช้กฎหมาย</a:t>
          </a:r>
        </a:p>
        <a:p>
          <a:pPr marL="0" indent="0"/>
          <a:endParaRPr lang="th-TH" sz="3600" b="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E29E7D1-E49C-4C09-B071-557BD0FF4FCC}" type="sibTrans" cxnId="{63E6CF4C-4F43-45F4-917B-08F6F3338D6E}">
      <dgm:prSet/>
      <dgm:spPr/>
      <dgm:t>
        <a:bodyPr/>
        <a:lstStyle/>
        <a:p>
          <a:endParaRPr lang="th-TH"/>
        </a:p>
      </dgm:t>
    </dgm:pt>
    <dgm:pt modelId="{83FBACBA-02C8-487B-8664-7553A46C9144}" type="parTrans" cxnId="{63E6CF4C-4F43-45F4-917B-08F6F3338D6E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E4A963AB-25C3-4B02-A623-40FCF875C2D3}" type="pres">
      <dgm:prSet presAssocID="{A6E1B024-3F83-404E-80E4-98F02715E859}" presName="posSpace" presStyleCnt="0"/>
      <dgm:spPr/>
    </dgm:pt>
    <dgm:pt modelId="{DE14F180-FB9B-4361-B90E-3A1CE9C0C961}" type="pres">
      <dgm:prSet presAssocID="{A6E1B024-3F83-404E-80E4-98F02715E859}" presName="vertFlow" presStyleCnt="0"/>
      <dgm:spPr/>
    </dgm:pt>
    <dgm:pt modelId="{501A7DB7-266E-4B88-8966-F0DC192BF2B0}" type="pres">
      <dgm:prSet presAssocID="{A6E1B024-3F83-404E-80E4-98F02715E859}" presName="topSpace" presStyleCnt="0"/>
      <dgm:spPr/>
    </dgm:pt>
    <dgm:pt modelId="{C335217E-817A-4490-8219-F5287FAFCA09}" type="pres">
      <dgm:prSet presAssocID="{A6E1B024-3F83-404E-80E4-98F02715E859}" presName="firstComp" presStyleCnt="0"/>
      <dgm:spPr/>
    </dgm:pt>
    <dgm:pt modelId="{6E9DA3FE-95B6-439C-B928-00EA1D4D2EFC}" type="pres">
      <dgm:prSet presAssocID="{A6E1B024-3F83-404E-80E4-98F02715E859}" presName="firstChild" presStyleLbl="bgAccFollowNode1" presStyleIdx="0" presStyleCnt="1" custScaleX="119639" custScaleY="176250" custLinFactNeighborX="4427" custLinFactNeighborY="-16493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BF926567-8CB8-4562-AF2D-AD748C798E67}" type="pres">
      <dgm:prSet presAssocID="{A6E1B024-3F83-404E-80E4-98F02715E859}" presName="firstChildTx" presStyleLbl="bgAccFollowNode1" presStyleIdx="0" presStyleCnt="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h-TH"/>
        </a:p>
      </dgm:t>
    </dgm:pt>
    <dgm:pt modelId="{7DADA954-308D-4AF0-BBEF-995FDDD2C788}" type="pres">
      <dgm:prSet presAssocID="{A6E1B024-3F83-404E-80E4-98F02715E859}" presName="negSpace" presStyleCnt="0"/>
      <dgm:spPr/>
    </dgm:pt>
    <dgm:pt modelId="{60F88525-4CC8-4AA1-A4ED-34BF530BD0CB}" type="pres">
      <dgm:prSet presAssocID="{A6E1B024-3F83-404E-80E4-98F02715E859}" presName="circle" presStyleLbl="node1" presStyleIdx="0" presStyleCnt="1" custScaleX="148761" custScaleY="233159" custLinFactNeighborX="-38531"/>
      <dgm:spPr/>
      <dgm:t>
        <a:bodyPr/>
        <a:lstStyle/>
        <a:p>
          <a:endParaRPr lang="th-TH"/>
        </a:p>
      </dgm:t>
    </dgm:pt>
  </dgm:ptLst>
  <dgm:cxnLst>
    <dgm:cxn modelId="{63E6CF4C-4F43-45F4-917B-08F6F3338D6E}" srcId="{A6E1B024-3F83-404E-80E4-98F02715E859}" destId="{80093EC5-F41B-4952-84CD-7855F1468498}" srcOrd="0" destOrd="0" parTransId="{83FBACBA-02C8-487B-8664-7553A46C9144}" sibTransId="{9E29E7D1-E49C-4C09-B071-557BD0FF4FCC}"/>
    <dgm:cxn modelId="{46E94FEB-D702-44F1-BBFF-973680DCEE04}" type="presOf" srcId="{862AB07A-9901-426D-BDE8-323C1ACC2ED8}" destId="{7B0C37E3-7A69-4B21-A052-6F6437142C37}" srcOrd="0" destOrd="0" presId="urn:microsoft.com/office/officeart/2005/8/layout/hList9"/>
    <dgm:cxn modelId="{8E273C0C-553E-45C3-8B6B-41968D4E7EBA}" type="presOf" srcId="{A6E1B024-3F83-404E-80E4-98F02715E859}" destId="{60F88525-4CC8-4AA1-A4ED-34BF530BD0CB}" srcOrd="0" destOrd="0" presId="urn:microsoft.com/office/officeart/2005/8/layout/hList9"/>
    <dgm:cxn modelId="{2D237C71-C3C6-470A-B08A-7941F505E39F}" srcId="{862AB07A-9901-426D-BDE8-323C1ACC2ED8}" destId="{A6E1B024-3F83-404E-80E4-98F02715E859}" srcOrd="0" destOrd="0" parTransId="{43D22019-1931-4401-8227-C86271FCBE59}" sibTransId="{A726A5D3-2112-4DDF-B202-8EF89F9E583B}"/>
    <dgm:cxn modelId="{35A8BBFD-15AC-49F8-86FB-9909615B8653}" type="presOf" srcId="{80093EC5-F41B-4952-84CD-7855F1468498}" destId="{6E9DA3FE-95B6-439C-B928-00EA1D4D2EFC}" srcOrd="0" destOrd="0" presId="urn:microsoft.com/office/officeart/2005/8/layout/hList9"/>
    <dgm:cxn modelId="{FA197F8E-92CD-4239-B6EE-28237B4ADFE9}" type="presOf" srcId="{80093EC5-F41B-4952-84CD-7855F1468498}" destId="{BF926567-8CB8-4562-AF2D-AD748C798E67}" srcOrd="1" destOrd="0" presId="urn:microsoft.com/office/officeart/2005/8/layout/hList9"/>
    <dgm:cxn modelId="{32FF646F-FA43-4D93-92C9-0CE33FC8E4E3}" type="presParOf" srcId="{7B0C37E3-7A69-4B21-A052-6F6437142C37}" destId="{E4A963AB-25C3-4B02-A623-40FCF875C2D3}" srcOrd="0" destOrd="0" presId="urn:microsoft.com/office/officeart/2005/8/layout/hList9"/>
    <dgm:cxn modelId="{8A4D2B89-CA45-468E-A526-DAD24ED0ECD3}" type="presParOf" srcId="{7B0C37E3-7A69-4B21-A052-6F6437142C37}" destId="{DE14F180-FB9B-4361-B90E-3A1CE9C0C961}" srcOrd="1" destOrd="0" presId="urn:microsoft.com/office/officeart/2005/8/layout/hList9"/>
    <dgm:cxn modelId="{9F2A1172-C785-4FC1-9C57-14515AFAFA43}" type="presParOf" srcId="{DE14F180-FB9B-4361-B90E-3A1CE9C0C961}" destId="{501A7DB7-266E-4B88-8966-F0DC192BF2B0}" srcOrd="0" destOrd="0" presId="urn:microsoft.com/office/officeart/2005/8/layout/hList9"/>
    <dgm:cxn modelId="{53A4E788-7302-48E6-8B66-7D32671FC51C}" type="presParOf" srcId="{DE14F180-FB9B-4361-B90E-3A1CE9C0C961}" destId="{C335217E-817A-4490-8219-F5287FAFCA09}" srcOrd="1" destOrd="0" presId="urn:microsoft.com/office/officeart/2005/8/layout/hList9"/>
    <dgm:cxn modelId="{3803D0A9-F6F2-4BC9-805C-7E38AAAF6C3A}" type="presParOf" srcId="{C335217E-817A-4490-8219-F5287FAFCA09}" destId="{6E9DA3FE-95B6-439C-B928-00EA1D4D2EFC}" srcOrd="0" destOrd="0" presId="urn:microsoft.com/office/officeart/2005/8/layout/hList9"/>
    <dgm:cxn modelId="{2331CED9-3C3E-49F1-80DB-83F562B50401}" type="presParOf" srcId="{C335217E-817A-4490-8219-F5287FAFCA09}" destId="{BF926567-8CB8-4562-AF2D-AD748C798E67}" srcOrd="1" destOrd="0" presId="urn:microsoft.com/office/officeart/2005/8/layout/hList9"/>
    <dgm:cxn modelId="{B082EA39-129E-4A55-82D7-44AFF175FBB3}" type="presParOf" srcId="{7B0C37E3-7A69-4B21-A052-6F6437142C37}" destId="{7DADA954-308D-4AF0-BBEF-995FDDD2C788}" srcOrd="2" destOrd="0" presId="urn:microsoft.com/office/officeart/2005/8/layout/hList9"/>
    <dgm:cxn modelId="{542AC2F6-2D95-48F4-9F6B-7605BDFAD727}" type="presParOf" srcId="{7B0C37E3-7A69-4B21-A052-6F6437142C37}" destId="{60F88525-4CC8-4AA1-A4ED-34BF530BD0C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6E1B024-3F83-404E-80E4-98F02715E859}">
      <dgm:prSet phldrT="[ข้อความ]" custT="1"/>
      <dgm:spPr/>
      <dgm:t>
        <a:bodyPr/>
        <a:lstStyle/>
        <a:p>
          <a:pPr algn="ctr"/>
          <a:endParaRPr lang="th-TH" sz="32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ctr"/>
          <a:r>
            <a:rPr lang="th-TH" sz="32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แอลกอฮอล์</a:t>
          </a:r>
          <a:endParaRPr lang="en-US" sz="32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l"/>
          <a:r>
            <a:rPr lang="th-TH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endParaRPr lang="th-TH" sz="3200" b="1" dirty="0" smtClean="0">
            <a:solidFill>
              <a:srgbClr val="FFFF66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l"/>
          <a:r>
            <a:rPr lang="th-TH" sz="3200" b="1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-จังหวัดที่ต้องเฝ้าระวัง คือ ชุมพร  ,ความชุกของนักดื่มใน </a:t>
          </a:r>
          <a:r>
            <a:rPr lang="th-TH" sz="3200" b="1" spc="-100" baseline="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ปชก</a:t>
          </a:r>
          <a:r>
            <a:rPr lang="th-TH" sz="3200" b="1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.วัยรุ่น เขต</a:t>
          </a:r>
          <a:r>
            <a:rPr lang="en-US" sz="3200" b="1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11</a:t>
          </a:r>
          <a:r>
            <a:rPr lang="th-TH" sz="3200" b="1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สูงที่ชุมพร (</a:t>
          </a:r>
          <a:r>
            <a:rPr lang="en-US" sz="3200" b="1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15%</a:t>
          </a:r>
          <a:r>
            <a:rPr lang="th-TH" sz="3200" b="1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) </a:t>
          </a:r>
          <a:endParaRPr lang="th-TH" sz="3200" b="1" dirty="0" smtClean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algn="l"/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-การมีส่วนร่วมของ         </a:t>
          </a:r>
        </a:p>
        <a:p>
          <a:pPr algn="l"/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เครือข่าย/ความ  </a:t>
          </a:r>
        </a:p>
        <a:p>
          <a:pPr algn="l"/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ต่อเนื่อง</a:t>
          </a:r>
        </a:p>
        <a:p>
          <a:pPr algn="l"/>
          <a:endParaRPr lang="th-TH" sz="3200" b="1" dirty="0" smtClean="0">
            <a:solidFill>
              <a:srgbClr val="FFC000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3D22019-1931-4401-8227-C86271FCBE59}" type="parTrans" cxnId="{2D237C71-C3C6-470A-B08A-7941F505E39F}">
      <dgm:prSet/>
      <dgm:spPr/>
      <dgm:t>
        <a:bodyPr/>
        <a:lstStyle/>
        <a:p>
          <a:endParaRPr lang="th-TH"/>
        </a:p>
      </dgm:t>
    </dgm:pt>
    <dgm:pt modelId="{A726A5D3-2112-4DDF-B202-8EF89F9E583B}" type="sibTrans" cxnId="{2D237C71-C3C6-470A-B08A-7941F505E39F}">
      <dgm:prSet/>
      <dgm:spPr/>
      <dgm:t>
        <a:bodyPr/>
        <a:lstStyle/>
        <a:p>
          <a:endParaRPr lang="th-TH"/>
        </a:p>
      </dgm:t>
    </dgm:pt>
    <dgm:pt modelId="{80093EC5-F41B-4952-84CD-7855F1468498}">
      <dgm:prSet phldrT="[ข้อความ]" custT="1"/>
      <dgm:spPr/>
      <dgm:t>
        <a:bodyPr rIns="0"/>
        <a:lstStyle/>
        <a:p>
          <a:pPr marL="0" indent="0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พื้นที่เสี่ยงเฝ้าระวัง</a:t>
          </a:r>
          <a:r>
            <a:rPr lang="en-US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1 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(ชพ.) </a:t>
          </a:r>
        </a:p>
        <a:p>
          <a:pPr marL="0" indent="0"/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Gap: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พัฒนาความร่วมมือภาคีเครือข่าย  ,สนับสนุนการ</a:t>
          </a:r>
          <a:r>
            <a:rPr lang="th-TH" sz="36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เฝ้าระวังตรวจเตือน ตรวจจับการละเมิดกฎหมาย ,รณรงค์ประชาสัมพันธ์</a:t>
          </a:r>
          <a:r>
            <a:rPr lang="th-TH" sz="36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                                                                    </a:t>
          </a:r>
          <a:endParaRPr lang="th-TH" sz="3600" b="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E29E7D1-E49C-4C09-B071-557BD0FF4FCC}" type="sibTrans" cxnId="{63E6CF4C-4F43-45F4-917B-08F6F3338D6E}">
      <dgm:prSet/>
      <dgm:spPr/>
      <dgm:t>
        <a:bodyPr/>
        <a:lstStyle/>
        <a:p>
          <a:endParaRPr lang="th-TH"/>
        </a:p>
      </dgm:t>
    </dgm:pt>
    <dgm:pt modelId="{83FBACBA-02C8-487B-8664-7553A46C9144}" type="parTrans" cxnId="{63E6CF4C-4F43-45F4-917B-08F6F3338D6E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E4A963AB-25C3-4B02-A623-40FCF875C2D3}" type="pres">
      <dgm:prSet presAssocID="{A6E1B024-3F83-404E-80E4-98F02715E859}" presName="posSpace" presStyleCnt="0"/>
      <dgm:spPr/>
    </dgm:pt>
    <dgm:pt modelId="{DE14F180-FB9B-4361-B90E-3A1CE9C0C961}" type="pres">
      <dgm:prSet presAssocID="{A6E1B024-3F83-404E-80E4-98F02715E859}" presName="vertFlow" presStyleCnt="0"/>
      <dgm:spPr/>
    </dgm:pt>
    <dgm:pt modelId="{501A7DB7-266E-4B88-8966-F0DC192BF2B0}" type="pres">
      <dgm:prSet presAssocID="{A6E1B024-3F83-404E-80E4-98F02715E859}" presName="topSpace" presStyleCnt="0"/>
      <dgm:spPr/>
    </dgm:pt>
    <dgm:pt modelId="{C335217E-817A-4490-8219-F5287FAFCA09}" type="pres">
      <dgm:prSet presAssocID="{A6E1B024-3F83-404E-80E4-98F02715E859}" presName="firstComp" presStyleCnt="0"/>
      <dgm:spPr/>
    </dgm:pt>
    <dgm:pt modelId="{6E9DA3FE-95B6-439C-B928-00EA1D4D2EFC}" type="pres">
      <dgm:prSet presAssocID="{A6E1B024-3F83-404E-80E4-98F02715E859}" presName="firstChild" presStyleLbl="bgAccFollowNode1" presStyleIdx="0" presStyleCnt="1" custScaleX="118543" custScaleY="209891" custLinFactNeighborX="18837" custLinFactNeighborY="-12882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BF926567-8CB8-4562-AF2D-AD748C798E67}" type="pres">
      <dgm:prSet presAssocID="{A6E1B024-3F83-404E-80E4-98F02715E859}" presName="firstChildTx" presStyleLbl="bgAccFollowNode1" presStyleIdx="0" presStyleCnt="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h-TH"/>
        </a:p>
      </dgm:t>
    </dgm:pt>
    <dgm:pt modelId="{7DADA954-308D-4AF0-BBEF-995FDDD2C788}" type="pres">
      <dgm:prSet presAssocID="{A6E1B024-3F83-404E-80E4-98F02715E859}" presName="negSpace" presStyleCnt="0"/>
      <dgm:spPr/>
    </dgm:pt>
    <dgm:pt modelId="{60F88525-4CC8-4AA1-A4ED-34BF530BD0CB}" type="pres">
      <dgm:prSet presAssocID="{A6E1B024-3F83-404E-80E4-98F02715E859}" presName="circle" presStyleLbl="node1" presStyleIdx="0" presStyleCnt="1" custScaleX="161015" custScaleY="233023" custLinFactNeighborX="-30819" custLinFactNeighborY="-2929"/>
      <dgm:spPr/>
      <dgm:t>
        <a:bodyPr/>
        <a:lstStyle/>
        <a:p>
          <a:endParaRPr lang="th-TH"/>
        </a:p>
      </dgm:t>
    </dgm:pt>
  </dgm:ptLst>
  <dgm:cxnLst>
    <dgm:cxn modelId="{FB44DA21-57DC-4C5B-9462-16E2FF66CCA9}" type="presOf" srcId="{A6E1B024-3F83-404E-80E4-98F02715E859}" destId="{60F88525-4CC8-4AA1-A4ED-34BF530BD0CB}" srcOrd="0" destOrd="0" presId="urn:microsoft.com/office/officeart/2005/8/layout/hList9"/>
    <dgm:cxn modelId="{DFFCE2D6-2FF9-4427-91D4-5B1FB3FABEE7}" type="presOf" srcId="{80093EC5-F41B-4952-84CD-7855F1468498}" destId="{6E9DA3FE-95B6-439C-B928-00EA1D4D2EFC}" srcOrd="0" destOrd="0" presId="urn:microsoft.com/office/officeart/2005/8/layout/hList9"/>
    <dgm:cxn modelId="{63E6CF4C-4F43-45F4-917B-08F6F3338D6E}" srcId="{A6E1B024-3F83-404E-80E4-98F02715E859}" destId="{80093EC5-F41B-4952-84CD-7855F1468498}" srcOrd="0" destOrd="0" parTransId="{83FBACBA-02C8-487B-8664-7553A46C9144}" sibTransId="{9E29E7D1-E49C-4C09-B071-557BD0FF4FCC}"/>
    <dgm:cxn modelId="{2D237C71-C3C6-470A-B08A-7941F505E39F}" srcId="{862AB07A-9901-426D-BDE8-323C1ACC2ED8}" destId="{A6E1B024-3F83-404E-80E4-98F02715E859}" srcOrd="0" destOrd="0" parTransId="{43D22019-1931-4401-8227-C86271FCBE59}" sibTransId="{A726A5D3-2112-4DDF-B202-8EF89F9E583B}"/>
    <dgm:cxn modelId="{57E30D7F-E6BA-4C46-9F66-C53E73F80826}" type="presOf" srcId="{80093EC5-F41B-4952-84CD-7855F1468498}" destId="{BF926567-8CB8-4562-AF2D-AD748C798E67}" srcOrd="1" destOrd="0" presId="urn:microsoft.com/office/officeart/2005/8/layout/hList9"/>
    <dgm:cxn modelId="{8AE4A775-0730-447C-B714-D60F9178B3B0}" type="presOf" srcId="{862AB07A-9901-426D-BDE8-323C1ACC2ED8}" destId="{7B0C37E3-7A69-4B21-A052-6F6437142C37}" srcOrd="0" destOrd="0" presId="urn:microsoft.com/office/officeart/2005/8/layout/hList9"/>
    <dgm:cxn modelId="{0901B302-322C-4619-B8B7-273F1C6DFC94}" type="presParOf" srcId="{7B0C37E3-7A69-4B21-A052-6F6437142C37}" destId="{E4A963AB-25C3-4B02-A623-40FCF875C2D3}" srcOrd="0" destOrd="0" presId="urn:microsoft.com/office/officeart/2005/8/layout/hList9"/>
    <dgm:cxn modelId="{B4D13BB7-59D1-41FB-9C64-11675DC34651}" type="presParOf" srcId="{7B0C37E3-7A69-4B21-A052-6F6437142C37}" destId="{DE14F180-FB9B-4361-B90E-3A1CE9C0C961}" srcOrd="1" destOrd="0" presId="urn:microsoft.com/office/officeart/2005/8/layout/hList9"/>
    <dgm:cxn modelId="{A191930D-23B9-499F-8E81-A6488F0C8313}" type="presParOf" srcId="{DE14F180-FB9B-4361-B90E-3A1CE9C0C961}" destId="{501A7DB7-266E-4B88-8966-F0DC192BF2B0}" srcOrd="0" destOrd="0" presId="urn:microsoft.com/office/officeart/2005/8/layout/hList9"/>
    <dgm:cxn modelId="{36F1B671-6819-416E-99F9-A80CC0CE0541}" type="presParOf" srcId="{DE14F180-FB9B-4361-B90E-3A1CE9C0C961}" destId="{C335217E-817A-4490-8219-F5287FAFCA09}" srcOrd="1" destOrd="0" presId="urn:microsoft.com/office/officeart/2005/8/layout/hList9"/>
    <dgm:cxn modelId="{B4B73243-2951-47D4-A301-6835210EA18F}" type="presParOf" srcId="{C335217E-817A-4490-8219-F5287FAFCA09}" destId="{6E9DA3FE-95B6-439C-B928-00EA1D4D2EFC}" srcOrd="0" destOrd="0" presId="urn:microsoft.com/office/officeart/2005/8/layout/hList9"/>
    <dgm:cxn modelId="{A6E00FD8-C9EA-4049-92D2-E4B4BCCFE305}" type="presParOf" srcId="{C335217E-817A-4490-8219-F5287FAFCA09}" destId="{BF926567-8CB8-4562-AF2D-AD748C798E67}" srcOrd="1" destOrd="0" presId="urn:microsoft.com/office/officeart/2005/8/layout/hList9"/>
    <dgm:cxn modelId="{94409567-16A8-4204-A2DE-FF9268EA6EB9}" type="presParOf" srcId="{7B0C37E3-7A69-4B21-A052-6F6437142C37}" destId="{7DADA954-308D-4AF0-BBEF-995FDDD2C788}" srcOrd="2" destOrd="0" presId="urn:microsoft.com/office/officeart/2005/8/layout/hList9"/>
    <dgm:cxn modelId="{0F4D86CB-7FFC-44DF-97B6-9B57D59D7268}" type="presParOf" srcId="{7B0C37E3-7A69-4B21-A052-6F6437142C37}" destId="{60F88525-4CC8-4AA1-A4ED-34BF530BD0C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8876637-F383-4E2F-8DC4-2056C185865D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DAD33265-F929-4FDC-BE8D-20C4D5909160}">
      <dgm:prSet phldrT="[ข้อความ]"/>
      <dgm:spPr/>
      <dgm:t>
        <a:bodyPr/>
        <a:lstStyle/>
        <a:p>
          <a:pPr algn="l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ระดับกระทรวง </a:t>
          </a:r>
          <a:r>
            <a:rPr lang="en-US" b="1" dirty="0" smtClean="0">
              <a:latin typeface="TH SarabunPSK" pitchFamily="34" charset="-34"/>
              <a:cs typeface="TH SarabunPSK" pitchFamily="34" charset="-34"/>
            </a:rPr>
            <a:t>6 </a:t>
          </a:r>
          <a:r>
            <a:rPr lang="th-TH" b="1" dirty="0" smtClean="0">
              <a:latin typeface="TH SarabunPSK" pitchFamily="34" charset="-34"/>
              <a:cs typeface="TH SarabunPSK" pitchFamily="34" charset="-34"/>
            </a:rPr>
            <a:t>ตัวชี้วัด</a:t>
          </a:r>
          <a:endParaRPr lang="th-TH" b="1" dirty="0">
            <a:latin typeface="TH SarabunPSK" pitchFamily="34" charset="-34"/>
            <a:cs typeface="TH SarabunPSK" pitchFamily="34" charset="-34"/>
          </a:endParaRPr>
        </a:p>
      </dgm:t>
    </dgm:pt>
    <dgm:pt modelId="{E3ECD48D-4859-4576-A263-E6A1E7D1A23D}" type="parTrans" cxnId="{E7701849-0887-4C48-B482-D21545F5DF4C}">
      <dgm:prSet/>
      <dgm:spPr/>
      <dgm:t>
        <a:bodyPr/>
        <a:lstStyle/>
        <a:p>
          <a:endParaRPr lang="th-TH"/>
        </a:p>
      </dgm:t>
    </dgm:pt>
    <dgm:pt modelId="{C25F6364-E2DF-4B6C-A501-CB196734D851}" type="sibTrans" cxnId="{E7701849-0887-4C48-B482-D21545F5DF4C}">
      <dgm:prSet/>
      <dgm:spPr/>
      <dgm:t>
        <a:bodyPr/>
        <a:lstStyle/>
        <a:p>
          <a:endParaRPr lang="th-TH"/>
        </a:p>
      </dgm:t>
    </dgm:pt>
    <dgm:pt modelId="{C3924CC9-C6C2-499E-A213-C73A504AD9E4}">
      <dgm:prSet/>
      <dgm:spPr/>
      <dgm:t>
        <a:bodyPr/>
        <a:lstStyle/>
        <a:p>
          <a:pPr algn="l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ระดับจังหวัด </a:t>
          </a:r>
          <a:r>
            <a:rPr lang="en-US" b="1" dirty="0" smtClean="0">
              <a:latin typeface="TH SarabunPSK" pitchFamily="34" charset="-34"/>
              <a:cs typeface="TH SarabunPSK" pitchFamily="34" charset="-34"/>
            </a:rPr>
            <a:t>11 </a:t>
          </a:r>
          <a:r>
            <a:rPr lang="th-TH" b="1" dirty="0" smtClean="0">
              <a:latin typeface="TH SarabunPSK" pitchFamily="34" charset="-34"/>
              <a:cs typeface="TH SarabunPSK" pitchFamily="34" charset="-34"/>
            </a:rPr>
            <a:t>ตัวชี้วัด</a:t>
          </a:r>
          <a:endParaRPr lang="th-TH" b="1" dirty="0">
            <a:latin typeface="TH SarabunPSK" pitchFamily="34" charset="-34"/>
            <a:cs typeface="TH SarabunPSK" pitchFamily="34" charset="-34"/>
          </a:endParaRPr>
        </a:p>
      </dgm:t>
    </dgm:pt>
    <dgm:pt modelId="{44721E10-EF5C-4CCE-B705-7C8C0D4161BF}" type="parTrans" cxnId="{0CD9580A-40B7-4DE6-B631-E5AF7A52B9E0}">
      <dgm:prSet/>
      <dgm:spPr/>
      <dgm:t>
        <a:bodyPr/>
        <a:lstStyle/>
        <a:p>
          <a:endParaRPr lang="th-TH"/>
        </a:p>
      </dgm:t>
    </dgm:pt>
    <dgm:pt modelId="{B969811E-7CF0-4578-B454-C224C3F21015}" type="sibTrans" cxnId="{0CD9580A-40B7-4DE6-B631-E5AF7A52B9E0}">
      <dgm:prSet/>
      <dgm:spPr/>
      <dgm:t>
        <a:bodyPr/>
        <a:lstStyle/>
        <a:p>
          <a:endParaRPr lang="th-TH"/>
        </a:p>
      </dgm:t>
    </dgm:pt>
    <dgm:pt modelId="{54F91B53-744E-40EE-A362-0AAFD73D02FB}">
      <dgm:prSet/>
      <dgm:spPr/>
      <dgm:t>
        <a:bodyPr/>
        <a:lstStyle/>
        <a:p>
          <a:pPr algn="l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ระดับเขต </a:t>
          </a:r>
          <a:r>
            <a:rPr lang="en-US" b="1" dirty="0" smtClean="0">
              <a:latin typeface="TH SarabunPSK" pitchFamily="34" charset="-34"/>
              <a:cs typeface="TH SarabunPSK" pitchFamily="34" charset="-34"/>
            </a:rPr>
            <a:t>11 </a:t>
          </a:r>
          <a:r>
            <a:rPr lang="th-TH" b="1" dirty="0" smtClean="0">
              <a:latin typeface="TH SarabunPSK" pitchFamily="34" charset="-34"/>
              <a:cs typeface="TH SarabunPSK" pitchFamily="34" charset="-34"/>
            </a:rPr>
            <a:t>ตัวชี้วัด</a:t>
          </a:r>
          <a:endParaRPr lang="th-TH" b="1" dirty="0">
            <a:latin typeface="TH SarabunPSK" pitchFamily="34" charset="-34"/>
            <a:cs typeface="TH SarabunPSK" pitchFamily="34" charset="-34"/>
          </a:endParaRPr>
        </a:p>
      </dgm:t>
    </dgm:pt>
    <dgm:pt modelId="{6B930844-E8B1-401F-A436-688334F677E5}" type="parTrans" cxnId="{43FDC312-C22F-4D7B-98A5-6C878D19DB69}">
      <dgm:prSet/>
      <dgm:spPr/>
      <dgm:t>
        <a:bodyPr/>
        <a:lstStyle/>
        <a:p>
          <a:endParaRPr lang="th-TH"/>
        </a:p>
      </dgm:t>
    </dgm:pt>
    <dgm:pt modelId="{5F8B3BA2-F88A-4B33-AC34-D819E613317D}" type="sibTrans" cxnId="{43FDC312-C22F-4D7B-98A5-6C878D19DB69}">
      <dgm:prSet/>
      <dgm:spPr/>
      <dgm:t>
        <a:bodyPr/>
        <a:lstStyle/>
        <a:p>
          <a:endParaRPr lang="th-TH"/>
        </a:p>
      </dgm:t>
    </dgm:pt>
    <dgm:pt modelId="{67A92098-278A-4211-AE0C-7933E42C75A0}" type="pres">
      <dgm:prSet presAssocID="{78876637-F383-4E2F-8DC4-2056C185865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2E082DD-5597-40F3-AD27-A0DF6B69D97E}" type="pres">
      <dgm:prSet presAssocID="{DAD33265-F929-4FDC-BE8D-20C4D5909160}" presName="circle1" presStyleLbl="node1" presStyleIdx="0" presStyleCnt="3" custScaleY="91467" custLinFactNeighborY="-3212"/>
      <dgm:spPr/>
    </dgm:pt>
    <dgm:pt modelId="{F4E427B4-61B6-4EF9-889B-1F511A663644}" type="pres">
      <dgm:prSet presAssocID="{DAD33265-F929-4FDC-BE8D-20C4D5909160}" presName="space" presStyleCnt="0"/>
      <dgm:spPr/>
    </dgm:pt>
    <dgm:pt modelId="{F6173FD2-E3A7-41E7-B6AD-5EF192C06D6F}" type="pres">
      <dgm:prSet presAssocID="{DAD33265-F929-4FDC-BE8D-20C4D5909160}" presName="rect1" presStyleLbl="alignAcc1" presStyleIdx="0" presStyleCnt="3" custScaleX="99421" custScaleY="87896" custLinFactNeighborY="-5357"/>
      <dgm:spPr/>
      <dgm:t>
        <a:bodyPr/>
        <a:lstStyle/>
        <a:p>
          <a:endParaRPr lang="th-TH"/>
        </a:p>
      </dgm:t>
    </dgm:pt>
    <dgm:pt modelId="{E008941D-C6D4-4CAE-BB53-F26C65C7978E}" type="pres">
      <dgm:prSet presAssocID="{54F91B53-744E-40EE-A362-0AAFD73D02FB}" presName="vertSpace2" presStyleLbl="node1" presStyleIdx="0" presStyleCnt="3"/>
      <dgm:spPr/>
    </dgm:pt>
    <dgm:pt modelId="{83F27204-CC03-4C4E-8398-898D6336BFF8}" type="pres">
      <dgm:prSet presAssocID="{54F91B53-744E-40EE-A362-0AAFD73D02FB}" presName="circle2" presStyleLbl="node1" presStyleIdx="1" presStyleCnt="3" custScaleY="90064"/>
      <dgm:spPr/>
    </dgm:pt>
    <dgm:pt modelId="{7BACD78B-3F80-4F13-9553-3550339A2BEF}" type="pres">
      <dgm:prSet presAssocID="{54F91B53-744E-40EE-A362-0AAFD73D02FB}" presName="rect2" presStyleLbl="alignAcc1" presStyleIdx="1" presStyleCnt="3" custScaleX="98990" custScaleY="90064"/>
      <dgm:spPr/>
      <dgm:t>
        <a:bodyPr/>
        <a:lstStyle/>
        <a:p>
          <a:endParaRPr lang="th-TH"/>
        </a:p>
      </dgm:t>
    </dgm:pt>
    <dgm:pt modelId="{371BE193-E61D-4670-93C9-E8668ED25028}" type="pres">
      <dgm:prSet presAssocID="{C3924CC9-C6C2-499E-A213-C73A504AD9E4}" presName="vertSpace3" presStyleLbl="node1" presStyleIdx="1" presStyleCnt="3"/>
      <dgm:spPr/>
    </dgm:pt>
    <dgm:pt modelId="{C208FB79-097F-4933-8FE3-90B5C27F6FE8}" type="pres">
      <dgm:prSet presAssocID="{C3924CC9-C6C2-499E-A213-C73A504AD9E4}" presName="circle3" presStyleLbl="node1" presStyleIdx="2" presStyleCnt="3" custScaleY="102491"/>
      <dgm:spPr/>
    </dgm:pt>
    <dgm:pt modelId="{59264CD5-2242-41C6-B385-B161423D69DF}" type="pres">
      <dgm:prSet presAssocID="{C3924CC9-C6C2-499E-A213-C73A504AD9E4}" presName="rect3" presStyleLbl="alignAcc1" presStyleIdx="2" presStyleCnt="3" custScaleY="99900"/>
      <dgm:spPr/>
      <dgm:t>
        <a:bodyPr/>
        <a:lstStyle/>
        <a:p>
          <a:endParaRPr lang="th-TH"/>
        </a:p>
      </dgm:t>
    </dgm:pt>
    <dgm:pt modelId="{1E68A707-D934-45AB-AC4D-4447492A2AE4}" type="pres">
      <dgm:prSet presAssocID="{DAD33265-F929-4FDC-BE8D-20C4D590916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7289D9C-B09D-4634-B06B-32778EF742AC}" type="pres">
      <dgm:prSet presAssocID="{54F91B53-744E-40EE-A362-0AAFD73D02F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9B46662-A4C9-4CB5-A997-6F0F8BF38420}" type="pres">
      <dgm:prSet presAssocID="{C3924CC9-C6C2-499E-A213-C73A504AD9E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7701849-0887-4C48-B482-D21545F5DF4C}" srcId="{78876637-F383-4E2F-8DC4-2056C185865D}" destId="{DAD33265-F929-4FDC-BE8D-20C4D5909160}" srcOrd="0" destOrd="0" parTransId="{E3ECD48D-4859-4576-A263-E6A1E7D1A23D}" sibTransId="{C25F6364-E2DF-4B6C-A501-CB196734D851}"/>
    <dgm:cxn modelId="{0CD9580A-40B7-4DE6-B631-E5AF7A52B9E0}" srcId="{78876637-F383-4E2F-8DC4-2056C185865D}" destId="{C3924CC9-C6C2-499E-A213-C73A504AD9E4}" srcOrd="2" destOrd="0" parTransId="{44721E10-EF5C-4CCE-B705-7C8C0D4161BF}" sibTransId="{B969811E-7CF0-4578-B454-C224C3F21015}"/>
    <dgm:cxn modelId="{2AA5584C-1572-49D3-BCB7-F21856823D48}" type="presOf" srcId="{C3924CC9-C6C2-499E-A213-C73A504AD9E4}" destId="{A9B46662-A4C9-4CB5-A997-6F0F8BF38420}" srcOrd="1" destOrd="0" presId="urn:microsoft.com/office/officeart/2005/8/layout/target3"/>
    <dgm:cxn modelId="{4C9F8E88-D6E8-43E8-B42C-561E25DB5EDD}" type="presOf" srcId="{DAD33265-F929-4FDC-BE8D-20C4D5909160}" destId="{1E68A707-D934-45AB-AC4D-4447492A2AE4}" srcOrd="1" destOrd="0" presId="urn:microsoft.com/office/officeart/2005/8/layout/target3"/>
    <dgm:cxn modelId="{43FDC312-C22F-4D7B-98A5-6C878D19DB69}" srcId="{78876637-F383-4E2F-8DC4-2056C185865D}" destId="{54F91B53-744E-40EE-A362-0AAFD73D02FB}" srcOrd="1" destOrd="0" parTransId="{6B930844-E8B1-401F-A436-688334F677E5}" sibTransId="{5F8B3BA2-F88A-4B33-AC34-D819E613317D}"/>
    <dgm:cxn modelId="{443147FB-15B8-431A-96C4-59153ADF112A}" type="presOf" srcId="{54F91B53-744E-40EE-A362-0AAFD73D02FB}" destId="{B7289D9C-B09D-4634-B06B-32778EF742AC}" srcOrd="1" destOrd="0" presId="urn:microsoft.com/office/officeart/2005/8/layout/target3"/>
    <dgm:cxn modelId="{3D261DF3-69F5-4635-B853-747F5B2E7173}" type="presOf" srcId="{DAD33265-F929-4FDC-BE8D-20C4D5909160}" destId="{F6173FD2-E3A7-41E7-B6AD-5EF192C06D6F}" srcOrd="0" destOrd="0" presId="urn:microsoft.com/office/officeart/2005/8/layout/target3"/>
    <dgm:cxn modelId="{FC1AC286-60D6-4116-885C-3362440BAF52}" type="presOf" srcId="{C3924CC9-C6C2-499E-A213-C73A504AD9E4}" destId="{59264CD5-2242-41C6-B385-B161423D69DF}" srcOrd="0" destOrd="0" presId="urn:microsoft.com/office/officeart/2005/8/layout/target3"/>
    <dgm:cxn modelId="{88EE55D3-0018-42E8-AF7D-5F96077D83E6}" type="presOf" srcId="{54F91B53-744E-40EE-A362-0AAFD73D02FB}" destId="{7BACD78B-3F80-4F13-9553-3550339A2BEF}" srcOrd="0" destOrd="0" presId="urn:microsoft.com/office/officeart/2005/8/layout/target3"/>
    <dgm:cxn modelId="{520364C5-D24C-407B-9BAA-61160C31AD96}" type="presOf" srcId="{78876637-F383-4E2F-8DC4-2056C185865D}" destId="{67A92098-278A-4211-AE0C-7933E42C75A0}" srcOrd="0" destOrd="0" presId="urn:microsoft.com/office/officeart/2005/8/layout/target3"/>
    <dgm:cxn modelId="{7F955355-E23B-446A-9B85-A9BF5A7FC8AE}" type="presParOf" srcId="{67A92098-278A-4211-AE0C-7933E42C75A0}" destId="{A2E082DD-5597-40F3-AD27-A0DF6B69D97E}" srcOrd="0" destOrd="0" presId="urn:microsoft.com/office/officeart/2005/8/layout/target3"/>
    <dgm:cxn modelId="{E7BB1948-B7AC-49EF-8E1C-E2D27ECE432C}" type="presParOf" srcId="{67A92098-278A-4211-AE0C-7933E42C75A0}" destId="{F4E427B4-61B6-4EF9-889B-1F511A663644}" srcOrd="1" destOrd="0" presId="urn:microsoft.com/office/officeart/2005/8/layout/target3"/>
    <dgm:cxn modelId="{D08CC6A5-7EAE-4086-A412-7B3BBB8C6C53}" type="presParOf" srcId="{67A92098-278A-4211-AE0C-7933E42C75A0}" destId="{F6173FD2-E3A7-41E7-B6AD-5EF192C06D6F}" srcOrd="2" destOrd="0" presId="urn:microsoft.com/office/officeart/2005/8/layout/target3"/>
    <dgm:cxn modelId="{DA2B7A4F-FE67-4B63-A47F-FBA9E540FC59}" type="presParOf" srcId="{67A92098-278A-4211-AE0C-7933E42C75A0}" destId="{E008941D-C6D4-4CAE-BB53-F26C65C7978E}" srcOrd="3" destOrd="0" presId="urn:microsoft.com/office/officeart/2005/8/layout/target3"/>
    <dgm:cxn modelId="{24E8AB44-F3FB-45DB-AB10-7D3D9321E91E}" type="presParOf" srcId="{67A92098-278A-4211-AE0C-7933E42C75A0}" destId="{83F27204-CC03-4C4E-8398-898D6336BFF8}" srcOrd="4" destOrd="0" presId="urn:microsoft.com/office/officeart/2005/8/layout/target3"/>
    <dgm:cxn modelId="{51353694-307D-4C76-B3FA-97BE4AD408E6}" type="presParOf" srcId="{67A92098-278A-4211-AE0C-7933E42C75A0}" destId="{7BACD78B-3F80-4F13-9553-3550339A2BEF}" srcOrd="5" destOrd="0" presId="urn:microsoft.com/office/officeart/2005/8/layout/target3"/>
    <dgm:cxn modelId="{798054AA-A116-4F51-A99F-8EB6C8DFC04A}" type="presParOf" srcId="{67A92098-278A-4211-AE0C-7933E42C75A0}" destId="{371BE193-E61D-4670-93C9-E8668ED25028}" srcOrd="6" destOrd="0" presId="urn:microsoft.com/office/officeart/2005/8/layout/target3"/>
    <dgm:cxn modelId="{2F9A3EBE-AD29-4673-82EF-B232B09A7258}" type="presParOf" srcId="{67A92098-278A-4211-AE0C-7933E42C75A0}" destId="{C208FB79-097F-4933-8FE3-90B5C27F6FE8}" srcOrd="7" destOrd="0" presId="urn:microsoft.com/office/officeart/2005/8/layout/target3"/>
    <dgm:cxn modelId="{F6963528-7BB2-4FEC-943B-6445685FCC98}" type="presParOf" srcId="{67A92098-278A-4211-AE0C-7933E42C75A0}" destId="{59264CD5-2242-41C6-B385-B161423D69DF}" srcOrd="8" destOrd="0" presId="urn:microsoft.com/office/officeart/2005/8/layout/target3"/>
    <dgm:cxn modelId="{B93BFBC0-BD47-41E7-BBCA-C076F49BC3B6}" type="presParOf" srcId="{67A92098-278A-4211-AE0C-7933E42C75A0}" destId="{1E68A707-D934-45AB-AC4D-4447492A2AE4}" srcOrd="9" destOrd="0" presId="urn:microsoft.com/office/officeart/2005/8/layout/target3"/>
    <dgm:cxn modelId="{C551824E-2229-4A69-BFB4-EDD160D9E5AA}" type="presParOf" srcId="{67A92098-278A-4211-AE0C-7933E42C75A0}" destId="{B7289D9C-B09D-4634-B06B-32778EF742AC}" srcOrd="10" destOrd="0" presId="urn:microsoft.com/office/officeart/2005/8/layout/target3"/>
    <dgm:cxn modelId="{357DCC35-9F10-4E94-8526-F464B50F72B6}" type="presParOf" srcId="{67A92098-278A-4211-AE0C-7933E42C75A0}" destId="{A9B46662-A4C9-4CB5-A997-6F0F8BF3842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88180B-CFC6-4440-875F-05214FF95CBA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68BA5A65-D3CB-42C0-BE15-DF546C3BF8C1}">
      <dgm:prSet phldrT="[ข้อความ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th-TH" sz="28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โรคไม่ติดต่อ</a:t>
          </a:r>
          <a:r>
            <a:rPr lang="en-US" sz="28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&amp;</a:t>
          </a:r>
          <a:r>
            <a:rPr lang="th-TH" sz="28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ภัยสุขภาพ</a:t>
          </a:r>
          <a:endParaRPr lang="th-TH" sz="2800" b="1" dirty="0"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gm:t>
    </dgm:pt>
    <dgm:pt modelId="{6F547811-01E0-4B9D-AD7A-D24E1B85D589}" type="parTrans" cxnId="{6E7BDF4C-5CAA-4398-8691-75D8308C05EC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C08F3D16-AB67-4CF2-9571-C5B975BF0F81}" type="sibTrans" cxnId="{6E7BDF4C-5CAA-4398-8691-75D8308C05EC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3D9F5599-E245-429D-B2E4-F46E83A1D6EA}">
      <dgm:prSet phldrT="[ข้อความ]" custT="1"/>
      <dgm:spPr>
        <a:solidFill>
          <a:srgbClr val="FFC000"/>
        </a:solidFill>
      </dgm:spPr>
      <dgm:t>
        <a:bodyPr/>
        <a:lstStyle/>
        <a:p>
          <a:r>
            <a:rPr lang="th-TH" sz="2800" b="1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โรคไม่ติดต่อเรื้อรัง </a:t>
          </a:r>
          <a:endParaRPr lang="th-TH" sz="2800" b="1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45F14649-10AF-4979-8957-372D3E4AE8A3}" type="parTrans" cxnId="{4DF90AB0-BC68-4F38-ABE9-BFA50D30B028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E22FA2B2-17BE-439E-BE38-6E7C077A9125}" type="sibTrans" cxnId="{4DF90AB0-BC68-4F38-ABE9-BFA50D30B028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B6E9491D-05AE-4095-B870-61BC4B2781C2}">
      <dgm:prSet phldrT="[ข้อความ]" custT="1"/>
      <dgm:spPr/>
      <dgm:t>
        <a:bodyPr/>
        <a:lstStyle/>
        <a:p>
          <a:r>
            <a:rPr lang="th-TH" sz="2800" b="1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อุบัติเหตุทางถนน</a:t>
          </a:r>
          <a:endParaRPr lang="th-TH" sz="2800" b="1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8435697A-F6EC-4CDE-8A8F-3EA71DA1E407}" type="parTrans" cxnId="{7A103569-789C-4EF8-924E-3743F973CEE4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382B6779-AEA8-4C74-B3B6-F796A6B6C17A}" type="sibTrans" cxnId="{7A103569-789C-4EF8-924E-3743F973CEE4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21F92F86-33F7-43DC-8609-0C899C33DB05}">
      <dgm:prSet phldrT="[ข้อความ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th-TH" sz="2800" b="1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การป้องกันเด็กจมน้ำ</a:t>
          </a:r>
          <a:endParaRPr lang="th-TH" sz="2800" b="1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1A1FA3DC-762E-44A3-A5FB-721E2B3A732B}" type="parTrans" cxnId="{8327E527-3514-4F9C-887F-49535A418B6C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1A14BFA2-B3B0-4F7E-A7A5-846299CAF7D6}" type="sibTrans" cxnId="{8327E527-3514-4F9C-887F-49535A418B6C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9D9D6F97-2335-4152-B703-EAD4ACF61B8E}">
      <dgm:prSet phldrT="[ข้อความ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r>
            <a:rPr lang="th-TH" sz="2800" b="1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สารตะกั่วในเด็ก</a:t>
          </a:r>
          <a:endParaRPr lang="th-TH" sz="2800" b="1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96B625A5-1602-44CD-B313-58451CEC1DED}" type="parTrans" cxnId="{6952BBD8-A01B-4AAF-9404-5D6F5DFAE06B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BC190925-7433-49E9-96A6-B8AE1294D87D}" type="sibTrans" cxnId="{6952BBD8-A01B-4AAF-9404-5D6F5DFAE06B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C767A3AF-C53F-4810-B453-7D205CEA69A6}">
      <dgm:prSet phldrT="[ข้อความ]" custT="1"/>
      <dgm:spPr/>
      <dgm:t>
        <a:bodyPr/>
        <a:lstStyle/>
        <a:p>
          <a:r>
            <a:rPr lang="th-TH" sz="2600" b="1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โรคจากการประกอบอาชีพ</a:t>
          </a:r>
          <a:endParaRPr lang="th-TH" sz="2600" b="1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5D20FCC8-E021-405D-AC43-14ADA091F900}" type="parTrans" cxnId="{5DB4EF8D-BBD1-4221-A3E6-33EEF42646FF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871BD321-5196-47BF-B14D-890D52082EB1}" type="sibTrans" cxnId="{5DB4EF8D-BBD1-4221-A3E6-33EEF42646FF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0491AE68-A359-416E-9580-6D21C4759311}">
      <dgm:prSet phldrT="[ข้อความ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h-TH" sz="2600" b="1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การบริโภคยาสูบ/บุหรี่</a:t>
          </a:r>
          <a:endParaRPr lang="th-TH" sz="2600" b="1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691963E8-A02E-477C-A10C-E82F20F60FB8}" type="parTrans" cxnId="{1540C863-FD14-4C84-9987-A266E3B212FA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4A2F85C6-0825-4946-9665-7FB4EF76D9DF}" type="sibTrans" cxnId="{1540C863-FD14-4C84-9987-A266E3B212FA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8D7EF064-6D58-43A7-9389-36DFC87B6F5D}">
      <dgm:prSet phldrT="[ข้อความ]" custT="1"/>
      <dgm:spPr/>
      <dgm:t>
        <a:bodyPr/>
        <a:lstStyle/>
        <a:p>
          <a:r>
            <a:rPr lang="th-TH" sz="2500" b="1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การบริโภคเครื่องดื่มแอลกอฮอล์</a:t>
          </a:r>
          <a:endParaRPr lang="th-TH" sz="2500" b="1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67B1A3F2-D00F-4F1D-BA79-436856249B79}" type="parTrans" cxnId="{0F9D35ED-C114-4D1F-B349-7119A54B7AA5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B601F7BB-BBE0-4CC3-955E-2A78BC1B5935}" type="sibTrans" cxnId="{0F9D35ED-C114-4D1F-B349-7119A54B7AA5}">
      <dgm:prSet/>
      <dgm:spPr/>
      <dgm:t>
        <a:bodyPr/>
        <a:lstStyle/>
        <a:p>
          <a:endParaRPr lang="th-TH" b="1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gm:t>
    </dgm:pt>
    <dgm:pt modelId="{48BBF772-FFDA-46ED-86C4-C56E09535DB4}" type="pres">
      <dgm:prSet presAssocID="{D188180B-CFC6-4440-875F-05214FF95CB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1AF1C1C-015A-4899-8C4C-9B22AA465E2E}" type="pres">
      <dgm:prSet presAssocID="{68BA5A65-D3CB-42C0-BE15-DF546C3BF8C1}" presName="centerShape" presStyleLbl="node0" presStyleIdx="0" presStyleCnt="1"/>
      <dgm:spPr/>
      <dgm:t>
        <a:bodyPr/>
        <a:lstStyle/>
        <a:p>
          <a:endParaRPr lang="th-TH"/>
        </a:p>
      </dgm:t>
    </dgm:pt>
    <dgm:pt modelId="{E57528E5-2D07-4760-BA7E-E93A4669DC95}" type="pres">
      <dgm:prSet presAssocID="{45F14649-10AF-4979-8957-372D3E4AE8A3}" presName="parTrans" presStyleLbl="sibTrans2D1" presStyleIdx="0" presStyleCnt="7"/>
      <dgm:spPr/>
      <dgm:t>
        <a:bodyPr/>
        <a:lstStyle/>
        <a:p>
          <a:endParaRPr lang="th-TH"/>
        </a:p>
      </dgm:t>
    </dgm:pt>
    <dgm:pt modelId="{5AD95339-8D8A-41B5-A284-11299D861BD2}" type="pres">
      <dgm:prSet presAssocID="{45F14649-10AF-4979-8957-372D3E4AE8A3}" presName="connectorText" presStyleLbl="sibTrans2D1" presStyleIdx="0" presStyleCnt="7"/>
      <dgm:spPr/>
      <dgm:t>
        <a:bodyPr/>
        <a:lstStyle/>
        <a:p>
          <a:endParaRPr lang="th-TH"/>
        </a:p>
      </dgm:t>
    </dgm:pt>
    <dgm:pt modelId="{09ADEB88-D7A0-439A-A2FD-C58ED60F7BFC}" type="pres">
      <dgm:prSet presAssocID="{3D9F5599-E245-429D-B2E4-F46E83A1D6E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F7604F9-79F7-4B0A-B1D2-00F91008B19A}" type="pres">
      <dgm:prSet presAssocID="{8435697A-F6EC-4CDE-8A8F-3EA71DA1E407}" presName="parTrans" presStyleLbl="sibTrans2D1" presStyleIdx="1" presStyleCnt="7"/>
      <dgm:spPr/>
      <dgm:t>
        <a:bodyPr/>
        <a:lstStyle/>
        <a:p>
          <a:endParaRPr lang="th-TH"/>
        </a:p>
      </dgm:t>
    </dgm:pt>
    <dgm:pt modelId="{51FCCB14-227A-4F7A-9AA0-3B6C3971C855}" type="pres">
      <dgm:prSet presAssocID="{8435697A-F6EC-4CDE-8A8F-3EA71DA1E407}" presName="connectorText" presStyleLbl="sibTrans2D1" presStyleIdx="1" presStyleCnt="7"/>
      <dgm:spPr/>
      <dgm:t>
        <a:bodyPr/>
        <a:lstStyle/>
        <a:p>
          <a:endParaRPr lang="th-TH"/>
        </a:p>
      </dgm:t>
    </dgm:pt>
    <dgm:pt modelId="{AE2173BA-5C86-4475-88A4-46256ED6046E}" type="pres">
      <dgm:prSet presAssocID="{B6E9491D-05AE-4095-B870-61BC4B2781C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3472416-F356-44BD-B62D-701C1F3A5A25}" type="pres">
      <dgm:prSet presAssocID="{1A1FA3DC-762E-44A3-A5FB-721E2B3A732B}" presName="parTrans" presStyleLbl="sibTrans2D1" presStyleIdx="2" presStyleCnt="7"/>
      <dgm:spPr/>
      <dgm:t>
        <a:bodyPr/>
        <a:lstStyle/>
        <a:p>
          <a:endParaRPr lang="th-TH"/>
        </a:p>
      </dgm:t>
    </dgm:pt>
    <dgm:pt modelId="{6EEC4C1E-FE34-4CEE-A34A-449BCADB532E}" type="pres">
      <dgm:prSet presAssocID="{1A1FA3DC-762E-44A3-A5FB-721E2B3A732B}" presName="connectorText" presStyleLbl="sibTrans2D1" presStyleIdx="2" presStyleCnt="7"/>
      <dgm:spPr/>
      <dgm:t>
        <a:bodyPr/>
        <a:lstStyle/>
        <a:p>
          <a:endParaRPr lang="th-TH"/>
        </a:p>
      </dgm:t>
    </dgm:pt>
    <dgm:pt modelId="{536D6AF4-7752-4C46-BEAF-B0123081BDA2}" type="pres">
      <dgm:prSet presAssocID="{21F92F86-33F7-43DC-8609-0C899C33DB0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9CC0D7B-2C35-49CB-BE3A-285CE7CC46A0}" type="pres">
      <dgm:prSet presAssocID="{96B625A5-1602-44CD-B313-58451CEC1DED}" presName="parTrans" presStyleLbl="sibTrans2D1" presStyleIdx="3" presStyleCnt="7"/>
      <dgm:spPr/>
      <dgm:t>
        <a:bodyPr/>
        <a:lstStyle/>
        <a:p>
          <a:endParaRPr lang="th-TH"/>
        </a:p>
      </dgm:t>
    </dgm:pt>
    <dgm:pt modelId="{607FBA85-A8F5-4971-834B-17FF519AD6BC}" type="pres">
      <dgm:prSet presAssocID="{96B625A5-1602-44CD-B313-58451CEC1DED}" presName="connectorText" presStyleLbl="sibTrans2D1" presStyleIdx="3" presStyleCnt="7"/>
      <dgm:spPr/>
      <dgm:t>
        <a:bodyPr/>
        <a:lstStyle/>
        <a:p>
          <a:endParaRPr lang="th-TH"/>
        </a:p>
      </dgm:t>
    </dgm:pt>
    <dgm:pt modelId="{FD9186A5-3DB7-4651-BF32-298B148FBDD3}" type="pres">
      <dgm:prSet presAssocID="{9D9D6F97-2335-4152-B703-EAD4ACF61B8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CBD5ABB-B4C8-4CF3-B6E9-00ECFDA13E5A}" type="pres">
      <dgm:prSet presAssocID="{5D20FCC8-E021-405D-AC43-14ADA091F900}" presName="parTrans" presStyleLbl="sibTrans2D1" presStyleIdx="4" presStyleCnt="7"/>
      <dgm:spPr/>
      <dgm:t>
        <a:bodyPr/>
        <a:lstStyle/>
        <a:p>
          <a:endParaRPr lang="th-TH"/>
        </a:p>
      </dgm:t>
    </dgm:pt>
    <dgm:pt modelId="{6743513E-84A6-45FD-8E47-D42AA36F33EE}" type="pres">
      <dgm:prSet presAssocID="{5D20FCC8-E021-405D-AC43-14ADA091F900}" presName="connectorText" presStyleLbl="sibTrans2D1" presStyleIdx="4" presStyleCnt="7"/>
      <dgm:spPr/>
      <dgm:t>
        <a:bodyPr/>
        <a:lstStyle/>
        <a:p>
          <a:endParaRPr lang="th-TH"/>
        </a:p>
      </dgm:t>
    </dgm:pt>
    <dgm:pt modelId="{9FD92301-4996-4F72-9681-E3375762703E}" type="pres">
      <dgm:prSet presAssocID="{C767A3AF-C53F-4810-B453-7D205CEA69A6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FBE091D-5E6E-40DE-92AD-6ED181A71DCF}" type="pres">
      <dgm:prSet presAssocID="{691963E8-A02E-477C-A10C-E82F20F60FB8}" presName="parTrans" presStyleLbl="sibTrans2D1" presStyleIdx="5" presStyleCnt="7"/>
      <dgm:spPr/>
      <dgm:t>
        <a:bodyPr/>
        <a:lstStyle/>
        <a:p>
          <a:endParaRPr lang="th-TH"/>
        </a:p>
      </dgm:t>
    </dgm:pt>
    <dgm:pt modelId="{56D967D1-079A-410C-95BD-7185F0FC16CC}" type="pres">
      <dgm:prSet presAssocID="{691963E8-A02E-477C-A10C-E82F20F60FB8}" presName="connectorText" presStyleLbl="sibTrans2D1" presStyleIdx="5" presStyleCnt="7"/>
      <dgm:spPr/>
      <dgm:t>
        <a:bodyPr/>
        <a:lstStyle/>
        <a:p>
          <a:endParaRPr lang="th-TH"/>
        </a:p>
      </dgm:t>
    </dgm:pt>
    <dgm:pt modelId="{4621CEA2-7A12-4A14-A727-875621C6A50B}" type="pres">
      <dgm:prSet presAssocID="{0491AE68-A359-416E-9580-6D21C475931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10FD190-81FB-4AFD-8B04-266FA882A391}" type="pres">
      <dgm:prSet presAssocID="{67B1A3F2-D00F-4F1D-BA79-436856249B79}" presName="parTrans" presStyleLbl="sibTrans2D1" presStyleIdx="6" presStyleCnt="7"/>
      <dgm:spPr/>
      <dgm:t>
        <a:bodyPr/>
        <a:lstStyle/>
        <a:p>
          <a:endParaRPr lang="th-TH"/>
        </a:p>
      </dgm:t>
    </dgm:pt>
    <dgm:pt modelId="{3161A1A7-A24A-4966-8B99-563E0A28001A}" type="pres">
      <dgm:prSet presAssocID="{67B1A3F2-D00F-4F1D-BA79-436856249B79}" presName="connectorText" presStyleLbl="sibTrans2D1" presStyleIdx="6" presStyleCnt="7"/>
      <dgm:spPr/>
      <dgm:t>
        <a:bodyPr/>
        <a:lstStyle/>
        <a:p>
          <a:endParaRPr lang="th-TH"/>
        </a:p>
      </dgm:t>
    </dgm:pt>
    <dgm:pt modelId="{B97E274B-025B-4B60-8548-67525772D0BF}" type="pres">
      <dgm:prSet presAssocID="{8D7EF064-6D58-43A7-9389-36DFC87B6F5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5CE21A71-0CD3-4BF1-B723-0C2BC91330D8}" type="presOf" srcId="{D188180B-CFC6-4440-875F-05214FF95CBA}" destId="{48BBF772-FFDA-46ED-86C4-C56E09535DB4}" srcOrd="0" destOrd="0" presId="urn:microsoft.com/office/officeart/2005/8/layout/radial5"/>
    <dgm:cxn modelId="{303619F2-F22F-4D33-9FE8-B6CF4C3DB329}" type="presOf" srcId="{1A1FA3DC-762E-44A3-A5FB-721E2B3A732B}" destId="{13472416-F356-44BD-B62D-701C1F3A5A25}" srcOrd="0" destOrd="0" presId="urn:microsoft.com/office/officeart/2005/8/layout/radial5"/>
    <dgm:cxn modelId="{31F90ED7-CBC5-4D92-B46B-59544DC553CD}" type="presOf" srcId="{8435697A-F6EC-4CDE-8A8F-3EA71DA1E407}" destId="{BF7604F9-79F7-4B0A-B1D2-00F91008B19A}" srcOrd="0" destOrd="0" presId="urn:microsoft.com/office/officeart/2005/8/layout/radial5"/>
    <dgm:cxn modelId="{7298E230-6123-4C4B-9C60-8776A56E5DDC}" type="presOf" srcId="{96B625A5-1602-44CD-B313-58451CEC1DED}" destId="{607FBA85-A8F5-4971-834B-17FF519AD6BC}" srcOrd="1" destOrd="0" presId="urn:microsoft.com/office/officeart/2005/8/layout/radial5"/>
    <dgm:cxn modelId="{EEAFDAEA-3356-452F-BD17-03C73E8A57D7}" type="presOf" srcId="{5D20FCC8-E021-405D-AC43-14ADA091F900}" destId="{4CBD5ABB-B4C8-4CF3-B6E9-00ECFDA13E5A}" srcOrd="0" destOrd="0" presId="urn:microsoft.com/office/officeart/2005/8/layout/radial5"/>
    <dgm:cxn modelId="{6E7BDF4C-5CAA-4398-8691-75D8308C05EC}" srcId="{D188180B-CFC6-4440-875F-05214FF95CBA}" destId="{68BA5A65-D3CB-42C0-BE15-DF546C3BF8C1}" srcOrd="0" destOrd="0" parTransId="{6F547811-01E0-4B9D-AD7A-D24E1B85D589}" sibTransId="{C08F3D16-AB67-4CF2-9571-C5B975BF0F81}"/>
    <dgm:cxn modelId="{14B3CB5F-4F78-4E0B-A43B-5821D6D38A24}" type="presOf" srcId="{B6E9491D-05AE-4095-B870-61BC4B2781C2}" destId="{AE2173BA-5C86-4475-88A4-46256ED6046E}" srcOrd="0" destOrd="0" presId="urn:microsoft.com/office/officeart/2005/8/layout/radial5"/>
    <dgm:cxn modelId="{D5017133-ED39-497F-9EA3-C0D3D65FC495}" type="presOf" srcId="{691963E8-A02E-477C-A10C-E82F20F60FB8}" destId="{56D967D1-079A-410C-95BD-7185F0FC16CC}" srcOrd="1" destOrd="0" presId="urn:microsoft.com/office/officeart/2005/8/layout/radial5"/>
    <dgm:cxn modelId="{54AAAFF2-0790-4C8C-B8B2-B57BB7488FFE}" type="presOf" srcId="{3D9F5599-E245-429D-B2E4-F46E83A1D6EA}" destId="{09ADEB88-D7A0-439A-A2FD-C58ED60F7BFC}" srcOrd="0" destOrd="0" presId="urn:microsoft.com/office/officeart/2005/8/layout/radial5"/>
    <dgm:cxn modelId="{5DB4EF8D-BBD1-4221-A3E6-33EEF42646FF}" srcId="{68BA5A65-D3CB-42C0-BE15-DF546C3BF8C1}" destId="{C767A3AF-C53F-4810-B453-7D205CEA69A6}" srcOrd="4" destOrd="0" parTransId="{5D20FCC8-E021-405D-AC43-14ADA091F900}" sibTransId="{871BD321-5196-47BF-B14D-890D52082EB1}"/>
    <dgm:cxn modelId="{0F9D35ED-C114-4D1F-B349-7119A54B7AA5}" srcId="{68BA5A65-D3CB-42C0-BE15-DF546C3BF8C1}" destId="{8D7EF064-6D58-43A7-9389-36DFC87B6F5D}" srcOrd="6" destOrd="0" parTransId="{67B1A3F2-D00F-4F1D-BA79-436856249B79}" sibTransId="{B601F7BB-BBE0-4CC3-955E-2A78BC1B5935}"/>
    <dgm:cxn modelId="{0D5DD039-87B0-40F3-B3BA-F572EEFDDBE6}" type="presOf" srcId="{67B1A3F2-D00F-4F1D-BA79-436856249B79}" destId="{810FD190-81FB-4AFD-8B04-266FA882A391}" srcOrd="0" destOrd="0" presId="urn:microsoft.com/office/officeart/2005/8/layout/radial5"/>
    <dgm:cxn modelId="{C82AB1D4-0ED9-4EAC-A500-57F192AACBA5}" type="presOf" srcId="{21F92F86-33F7-43DC-8609-0C899C33DB05}" destId="{536D6AF4-7752-4C46-BEAF-B0123081BDA2}" srcOrd="0" destOrd="0" presId="urn:microsoft.com/office/officeart/2005/8/layout/radial5"/>
    <dgm:cxn modelId="{9DF2034B-A241-4ADA-A9DB-CA7437C290A9}" type="presOf" srcId="{691963E8-A02E-477C-A10C-E82F20F60FB8}" destId="{AFBE091D-5E6E-40DE-92AD-6ED181A71DCF}" srcOrd="0" destOrd="0" presId="urn:microsoft.com/office/officeart/2005/8/layout/radial5"/>
    <dgm:cxn modelId="{1540C863-FD14-4C84-9987-A266E3B212FA}" srcId="{68BA5A65-D3CB-42C0-BE15-DF546C3BF8C1}" destId="{0491AE68-A359-416E-9580-6D21C4759311}" srcOrd="5" destOrd="0" parTransId="{691963E8-A02E-477C-A10C-E82F20F60FB8}" sibTransId="{4A2F85C6-0825-4946-9665-7FB4EF76D9DF}"/>
    <dgm:cxn modelId="{644A823B-0CB5-4454-8061-46D11F931810}" type="presOf" srcId="{0491AE68-A359-416E-9580-6D21C4759311}" destId="{4621CEA2-7A12-4A14-A727-875621C6A50B}" srcOrd="0" destOrd="0" presId="urn:microsoft.com/office/officeart/2005/8/layout/radial5"/>
    <dgm:cxn modelId="{3994B9FB-8E90-4505-92DC-1E2F7CD33348}" type="presOf" srcId="{8D7EF064-6D58-43A7-9389-36DFC87B6F5D}" destId="{B97E274B-025B-4B60-8548-67525772D0BF}" srcOrd="0" destOrd="0" presId="urn:microsoft.com/office/officeart/2005/8/layout/radial5"/>
    <dgm:cxn modelId="{78302EFC-3B78-4353-BB90-E8155885E501}" type="presOf" srcId="{1A1FA3DC-762E-44A3-A5FB-721E2B3A732B}" destId="{6EEC4C1E-FE34-4CEE-A34A-449BCADB532E}" srcOrd="1" destOrd="0" presId="urn:microsoft.com/office/officeart/2005/8/layout/radial5"/>
    <dgm:cxn modelId="{6952BBD8-A01B-4AAF-9404-5D6F5DFAE06B}" srcId="{68BA5A65-D3CB-42C0-BE15-DF546C3BF8C1}" destId="{9D9D6F97-2335-4152-B703-EAD4ACF61B8E}" srcOrd="3" destOrd="0" parTransId="{96B625A5-1602-44CD-B313-58451CEC1DED}" sibTransId="{BC190925-7433-49E9-96A6-B8AE1294D87D}"/>
    <dgm:cxn modelId="{6334426A-FDF5-4216-B777-5CDB4B9A69C6}" type="presOf" srcId="{68BA5A65-D3CB-42C0-BE15-DF546C3BF8C1}" destId="{51AF1C1C-015A-4899-8C4C-9B22AA465E2E}" srcOrd="0" destOrd="0" presId="urn:microsoft.com/office/officeart/2005/8/layout/radial5"/>
    <dgm:cxn modelId="{FAC60A87-BF56-479C-A4E7-3B2C1B2A5899}" type="presOf" srcId="{5D20FCC8-E021-405D-AC43-14ADA091F900}" destId="{6743513E-84A6-45FD-8E47-D42AA36F33EE}" srcOrd="1" destOrd="0" presId="urn:microsoft.com/office/officeart/2005/8/layout/radial5"/>
    <dgm:cxn modelId="{020C7A26-5DBC-4616-B0EF-9DB85FA153D6}" type="presOf" srcId="{45F14649-10AF-4979-8957-372D3E4AE8A3}" destId="{E57528E5-2D07-4760-BA7E-E93A4669DC95}" srcOrd="0" destOrd="0" presId="urn:microsoft.com/office/officeart/2005/8/layout/radial5"/>
    <dgm:cxn modelId="{CD8AD062-8F73-4BCA-B03E-28C276C6F29D}" type="presOf" srcId="{9D9D6F97-2335-4152-B703-EAD4ACF61B8E}" destId="{FD9186A5-3DB7-4651-BF32-298B148FBDD3}" srcOrd="0" destOrd="0" presId="urn:microsoft.com/office/officeart/2005/8/layout/radial5"/>
    <dgm:cxn modelId="{33895FC7-4B9A-4085-8F5E-A029094AA974}" type="presOf" srcId="{C767A3AF-C53F-4810-B453-7D205CEA69A6}" destId="{9FD92301-4996-4F72-9681-E3375762703E}" srcOrd="0" destOrd="0" presId="urn:microsoft.com/office/officeart/2005/8/layout/radial5"/>
    <dgm:cxn modelId="{24B1E793-74E5-4464-BDAC-109F970F0D53}" type="presOf" srcId="{67B1A3F2-D00F-4F1D-BA79-436856249B79}" destId="{3161A1A7-A24A-4966-8B99-563E0A28001A}" srcOrd="1" destOrd="0" presId="urn:microsoft.com/office/officeart/2005/8/layout/radial5"/>
    <dgm:cxn modelId="{8327E527-3514-4F9C-887F-49535A418B6C}" srcId="{68BA5A65-D3CB-42C0-BE15-DF546C3BF8C1}" destId="{21F92F86-33F7-43DC-8609-0C899C33DB05}" srcOrd="2" destOrd="0" parTransId="{1A1FA3DC-762E-44A3-A5FB-721E2B3A732B}" sibTransId="{1A14BFA2-B3B0-4F7E-A7A5-846299CAF7D6}"/>
    <dgm:cxn modelId="{B96356FA-11D1-401C-A59D-A4E1628CCE43}" type="presOf" srcId="{8435697A-F6EC-4CDE-8A8F-3EA71DA1E407}" destId="{51FCCB14-227A-4F7A-9AA0-3B6C3971C855}" srcOrd="1" destOrd="0" presId="urn:microsoft.com/office/officeart/2005/8/layout/radial5"/>
    <dgm:cxn modelId="{7A103569-789C-4EF8-924E-3743F973CEE4}" srcId="{68BA5A65-D3CB-42C0-BE15-DF546C3BF8C1}" destId="{B6E9491D-05AE-4095-B870-61BC4B2781C2}" srcOrd="1" destOrd="0" parTransId="{8435697A-F6EC-4CDE-8A8F-3EA71DA1E407}" sibTransId="{382B6779-AEA8-4C74-B3B6-F796A6B6C17A}"/>
    <dgm:cxn modelId="{6E257C1E-57D4-44D4-A0BE-F79F4CE19B06}" type="presOf" srcId="{96B625A5-1602-44CD-B313-58451CEC1DED}" destId="{A9CC0D7B-2C35-49CB-BE3A-285CE7CC46A0}" srcOrd="0" destOrd="0" presId="urn:microsoft.com/office/officeart/2005/8/layout/radial5"/>
    <dgm:cxn modelId="{4DF90AB0-BC68-4F38-ABE9-BFA50D30B028}" srcId="{68BA5A65-D3CB-42C0-BE15-DF546C3BF8C1}" destId="{3D9F5599-E245-429D-B2E4-F46E83A1D6EA}" srcOrd="0" destOrd="0" parTransId="{45F14649-10AF-4979-8957-372D3E4AE8A3}" sibTransId="{E22FA2B2-17BE-439E-BE38-6E7C077A9125}"/>
    <dgm:cxn modelId="{26F86BBB-4D9B-4A2B-B6FD-5A989B375113}" type="presOf" srcId="{45F14649-10AF-4979-8957-372D3E4AE8A3}" destId="{5AD95339-8D8A-41B5-A284-11299D861BD2}" srcOrd="1" destOrd="0" presId="urn:microsoft.com/office/officeart/2005/8/layout/radial5"/>
    <dgm:cxn modelId="{BE58ACAA-9814-4C73-8209-4575ED56E0B8}" type="presParOf" srcId="{48BBF772-FFDA-46ED-86C4-C56E09535DB4}" destId="{51AF1C1C-015A-4899-8C4C-9B22AA465E2E}" srcOrd="0" destOrd="0" presId="urn:microsoft.com/office/officeart/2005/8/layout/radial5"/>
    <dgm:cxn modelId="{ED269731-4435-480C-BAC5-1775BD7AA5C9}" type="presParOf" srcId="{48BBF772-FFDA-46ED-86C4-C56E09535DB4}" destId="{E57528E5-2D07-4760-BA7E-E93A4669DC95}" srcOrd="1" destOrd="0" presId="urn:microsoft.com/office/officeart/2005/8/layout/radial5"/>
    <dgm:cxn modelId="{60CC8483-22ED-4182-91B0-BFC08408B27A}" type="presParOf" srcId="{E57528E5-2D07-4760-BA7E-E93A4669DC95}" destId="{5AD95339-8D8A-41B5-A284-11299D861BD2}" srcOrd="0" destOrd="0" presId="urn:microsoft.com/office/officeart/2005/8/layout/radial5"/>
    <dgm:cxn modelId="{F6E1543A-E4AC-458D-8F33-9ADD9494D58E}" type="presParOf" srcId="{48BBF772-FFDA-46ED-86C4-C56E09535DB4}" destId="{09ADEB88-D7A0-439A-A2FD-C58ED60F7BFC}" srcOrd="2" destOrd="0" presId="urn:microsoft.com/office/officeart/2005/8/layout/radial5"/>
    <dgm:cxn modelId="{1F95FD4F-5B2B-4722-8067-98A8983B83FE}" type="presParOf" srcId="{48BBF772-FFDA-46ED-86C4-C56E09535DB4}" destId="{BF7604F9-79F7-4B0A-B1D2-00F91008B19A}" srcOrd="3" destOrd="0" presId="urn:microsoft.com/office/officeart/2005/8/layout/radial5"/>
    <dgm:cxn modelId="{1DF25FF7-CED4-4E37-B5C3-0AE23E9ADCBA}" type="presParOf" srcId="{BF7604F9-79F7-4B0A-B1D2-00F91008B19A}" destId="{51FCCB14-227A-4F7A-9AA0-3B6C3971C855}" srcOrd="0" destOrd="0" presId="urn:microsoft.com/office/officeart/2005/8/layout/radial5"/>
    <dgm:cxn modelId="{11C25920-EEB4-4D7B-8451-35064B949B20}" type="presParOf" srcId="{48BBF772-FFDA-46ED-86C4-C56E09535DB4}" destId="{AE2173BA-5C86-4475-88A4-46256ED6046E}" srcOrd="4" destOrd="0" presId="urn:microsoft.com/office/officeart/2005/8/layout/radial5"/>
    <dgm:cxn modelId="{98233217-A13C-4EE5-8AB7-143B9D1505B3}" type="presParOf" srcId="{48BBF772-FFDA-46ED-86C4-C56E09535DB4}" destId="{13472416-F356-44BD-B62D-701C1F3A5A25}" srcOrd="5" destOrd="0" presId="urn:microsoft.com/office/officeart/2005/8/layout/radial5"/>
    <dgm:cxn modelId="{13061D6F-95F7-43B7-9DF0-3909C1C5A379}" type="presParOf" srcId="{13472416-F356-44BD-B62D-701C1F3A5A25}" destId="{6EEC4C1E-FE34-4CEE-A34A-449BCADB532E}" srcOrd="0" destOrd="0" presId="urn:microsoft.com/office/officeart/2005/8/layout/radial5"/>
    <dgm:cxn modelId="{FECBA2A1-EFD4-48D7-9EB2-64D4192DCE3E}" type="presParOf" srcId="{48BBF772-FFDA-46ED-86C4-C56E09535DB4}" destId="{536D6AF4-7752-4C46-BEAF-B0123081BDA2}" srcOrd="6" destOrd="0" presId="urn:microsoft.com/office/officeart/2005/8/layout/radial5"/>
    <dgm:cxn modelId="{1A5FDE77-1F18-46F8-B7A7-61944C8BDD01}" type="presParOf" srcId="{48BBF772-FFDA-46ED-86C4-C56E09535DB4}" destId="{A9CC0D7B-2C35-49CB-BE3A-285CE7CC46A0}" srcOrd="7" destOrd="0" presId="urn:microsoft.com/office/officeart/2005/8/layout/radial5"/>
    <dgm:cxn modelId="{D17E4411-45EB-475A-B859-C63863C5B1C4}" type="presParOf" srcId="{A9CC0D7B-2C35-49CB-BE3A-285CE7CC46A0}" destId="{607FBA85-A8F5-4971-834B-17FF519AD6BC}" srcOrd="0" destOrd="0" presId="urn:microsoft.com/office/officeart/2005/8/layout/radial5"/>
    <dgm:cxn modelId="{1C028D2B-96D3-4436-819C-E19340B06F74}" type="presParOf" srcId="{48BBF772-FFDA-46ED-86C4-C56E09535DB4}" destId="{FD9186A5-3DB7-4651-BF32-298B148FBDD3}" srcOrd="8" destOrd="0" presId="urn:microsoft.com/office/officeart/2005/8/layout/radial5"/>
    <dgm:cxn modelId="{BF9EE1A6-EE08-42BA-92E3-BFA4E3D63DB9}" type="presParOf" srcId="{48BBF772-FFDA-46ED-86C4-C56E09535DB4}" destId="{4CBD5ABB-B4C8-4CF3-B6E9-00ECFDA13E5A}" srcOrd="9" destOrd="0" presId="urn:microsoft.com/office/officeart/2005/8/layout/radial5"/>
    <dgm:cxn modelId="{5C66EDA5-028E-45AB-9C3B-0BA3B9FCC106}" type="presParOf" srcId="{4CBD5ABB-B4C8-4CF3-B6E9-00ECFDA13E5A}" destId="{6743513E-84A6-45FD-8E47-D42AA36F33EE}" srcOrd="0" destOrd="0" presId="urn:microsoft.com/office/officeart/2005/8/layout/radial5"/>
    <dgm:cxn modelId="{44AABFBA-F93A-4E8C-999F-8ABB6E9C42B8}" type="presParOf" srcId="{48BBF772-FFDA-46ED-86C4-C56E09535DB4}" destId="{9FD92301-4996-4F72-9681-E3375762703E}" srcOrd="10" destOrd="0" presId="urn:microsoft.com/office/officeart/2005/8/layout/radial5"/>
    <dgm:cxn modelId="{1FA3939A-5E21-4A2E-B77A-FF692D31EADD}" type="presParOf" srcId="{48BBF772-FFDA-46ED-86C4-C56E09535DB4}" destId="{AFBE091D-5E6E-40DE-92AD-6ED181A71DCF}" srcOrd="11" destOrd="0" presId="urn:microsoft.com/office/officeart/2005/8/layout/radial5"/>
    <dgm:cxn modelId="{AF7EC3B4-7EF1-47B5-89B3-306EED72EB0C}" type="presParOf" srcId="{AFBE091D-5E6E-40DE-92AD-6ED181A71DCF}" destId="{56D967D1-079A-410C-95BD-7185F0FC16CC}" srcOrd="0" destOrd="0" presId="urn:microsoft.com/office/officeart/2005/8/layout/radial5"/>
    <dgm:cxn modelId="{44553E28-9785-4454-B3DC-53630AABE02D}" type="presParOf" srcId="{48BBF772-FFDA-46ED-86C4-C56E09535DB4}" destId="{4621CEA2-7A12-4A14-A727-875621C6A50B}" srcOrd="12" destOrd="0" presId="urn:microsoft.com/office/officeart/2005/8/layout/radial5"/>
    <dgm:cxn modelId="{1A4FD6CA-FCC4-49C4-9B15-A8F93F18BAB9}" type="presParOf" srcId="{48BBF772-FFDA-46ED-86C4-C56E09535DB4}" destId="{810FD190-81FB-4AFD-8B04-266FA882A391}" srcOrd="13" destOrd="0" presId="urn:microsoft.com/office/officeart/2005/8/layout/radial5"/>
    <dgm:cxn modelId="{02479E95-9898-457E-989F-F95D9316406C}" type="presParOf" srcId="{810FD190-81FB-4AFD-8B04-266FA882A391}" destId="{3161A1A7-A24A-4966-8B99-563E0A28001A}" srcOrd="0" destOrd="0" presId="urn:microsoft.com/office/officeart/2005/8/layout/radial5"/>
    <dgm:cxn modelId="{99C015F4-B58D-4B5B-A17A-2A7D4593BC1A}" type="presParOf" srcId="{48BBF772-FFDA-46ED-86C4-C56E09535DB4}" destId="{B97E274B-025B-4B60-8548-67525772D0B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6E1B024-3F83-404E-80E4-98F02715E859}">
      <dgm:prSet phldrT="[ข้อความ]" custT="1"/>
      <dgm:spPr/>
      <dgm:t>
        <a:bodyPr/>
        <a:lstStyle/>
        <a:p>
          <a:r>
            <a:rPr lang="en-US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TB</a:t>
          </a:r>
        </a:p>
        <a:p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Success Rate82%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,อัตราตายสูง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9.01%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ผู้ป่วยดื้อยาสูง</a:t>
          </a:r>
          <a:r>
            <a:rPr lang="en-US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14</a:t>
          </a:r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ราย, อัตราขาดยาโอนออกสูงในต่างชาติ</a:t>
          </a:r>
        </a:p>
        <a:p>
          <a:r>
            <a: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ผู้รับผิดชอบเปลี่ยนบ่อย</a:t>
          </a:r>
          <a:endParaRPr lang="th-TH" sz="36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3D22019-1931-4401-8227-C86271FCBE59}" type="parTrans" cxnId="{2D237C71-C3C6-470A-B08A-7941F505E39F}">
      <dgm:prSet/>
      <dgm:spPr/>
      <dgm:t>
        <a:bodyPr/>
        <a:lstStyle/>
        <a:p>
          <a:endParaRPr lang="th-TH"/>
        </a:p>
      </dgm:t>
    </dgm:pt>
    <dgm:pt modelId="{A726A5D3-2112-4DDF-B202-8EF89F9E583B}" type="sibTrans" cxnId="{2D237C71-C3C6-470A-B08A-7941F505E39F}">
      <dgm:prSet/>
      <dgm:spPr/>
      <dgm:t>
        <a:bodyPr/>
        <a:lstStyle/>
        <a:p>
          <a:endParaRPr lang="th-TH"/>
        </a:p>
      </dgm:t>
    </dgm:pt>
    <dgm:pt modelId="{80093EC5-F41B-4952-84CD-7855F1468498}">
      <dgm:prSet phldrT="[ข้อความ]" custT="1"/>
      <dgm:spPr/>
      <dgm:t>
        <a:bodyPr/>
        <a:lstStyle/>
        <a:p>
          <a:pPr marL="0" indent="0"/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กลุ่ม/พื้นที่เสี่ยง</a:t>
          </a:r>
          <a:r>
            <a:rPr lang="en-US" sz="40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:7</a:t>
          </a:r>
          <a:r>
            <a:rPr lang="th-TH" sz="4000" b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</a:t>
          </a:r>
        </a:p>
        <a:p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Gap:</a:t>
          </a:r>
          <a:r>
            <a:rPr lang="th-TH" sz="40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ศักยภาพ </a:t>
          </a:r>
          <a:r>
            <a:rPr lang="th-TH" sz="40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จนท</a:t>
          </a:r>
          <a:r>
            <a:rPr lang="th-TH" sz="40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.ใหม่, นิเทศ,ประเมินคุณภาพ,สื่อสารประชาสมพันธ์ </a:t>
          </a:r>
        </a:p>
        <a:p>
          <a:endParaRPr lang="th-TH" sz="40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E29E7D1-E49C-4C09-B071-557BD0FF4FCC}" type="sibTrans" cxnId="{63E6CF4C-4F43-45F4-917B-08F6F3338D6E}">
      <dgm:prSet/>
      <dgm:spPr/>
      <dgm:t>
        <a:bodyPr/>
        <a:lstStyle/>
        <a:p>
          <a:endParaRPr lang="th-TH"/>
        </a:p>
      </dgm:t>
    </dgm:pt>
    <dgm:pt modelId="{83FBACBA-02C8-487B-8664-7553A46C9144}" type="parTrans" cxnId="{63E6CF4C-4F43-45F4-917B-08F6F3338D6E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E4A963AB-25C3-4B02-A623-40FCF875C2D3}" type="pres">
      <dgm:prSet presAssocID="{A6E1B024-3F83-404E-80E4-98F02715E859}" presName="posSpace" presStyleCnt="0"/>
      <dgm:spPr/>
    </dgm:pt>
    <dgm:pt modelId="{DE14F180-FB9B-4361-B90E-3A1CE9C0C961}" type="pres">
      <dgm:prSet presAssocID="{A6E1B024-3F83-404E-80E4-98F02715E859}" presName="vertFlow" presStyleCnt="0"/>
      <dgm:spPr/>
    </dgm:pt>
    <dgm:pt modelId="{501A7DB7-266E-4B88-8966-F0DC192BF2B0}" type="pres">
      <dgm:prSet presAssocID="{A6E1B024-3F83-404E-80E4-98F02715E859}" presName="topSpace" presStyleCnt="0"/>
      <dgm:spPr/>
    </dgm:pt>
    <dgm:pt modelId="{C335217E-817A-4490-8219-F5287FAFCA09}" type="pres">
      <dgm:prSet presAssocID="{A6E1B024-3F83-404E-80E4-98F02715E859}" presName="firstComp" presStyleCnt="0"/>
      <dgm:spPr/>
    </dgm:pt>
    <dgm:pt modelId="{6E9DA3FE-95B6-439C-B928-00EA1D4D2EFC}" type="pres">
      <dgm:prSet presAssocID="{A6E1B024-3F83-404E-80E4-98F02715E859}" presName="firstChild" presStyleLbl="bgAccFollowNode1" presStyleIdx="0" presStyleCnt="1" custScaleX="124822" custScaleY="219597" custLinFactNeighborX="14490" custLinFactNeighborY="-7057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BF926567-8CB8-4562-AF2D-AD748C798E67}" type="pres">
      <dgm:prSet presAssocID="{A6E1B024-3F83-404E-80E4-98F02715E859}" presName="firstChildTx" presStyleLbl="bgAccFollowNode1" presStyleIdx="0" presStyleCnt="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h-TH"/>
        </a:p>
      </dgm:t>
    </dgm:pt>
    <dgm:pt modelId="{7DADA954-308D-4AF0-BBEF-995FDDD2C788}" type="pres">
      <dgm:prSet presAssocID="{A6E1B024-3F83-404E-80E4-98F02715E859}" presName="negSpace" presStyleCnt="0"/>
      <dgm:spPr/>
    </dgm:pt>
    <dgm:pt modelId="{60F88525-4CC8-4AA1-A4ED-34BF530BD0CB}" type="pres">
      <dgm:prSet presAssocID="{A6E1B024-3F83-404E-80E4-98F02715E859}" presName="circle" presStyleLbl="node1" presStyleIdx="0" presStyleCnt="1" custScaleX="174542" custScaleY="259723" custLinFactNeighborX="-48054" custLinFactNeighborY="197"/>
      <dgm:spPr/>
      <dgm:t>
        <a:bodyPr/>
        <a:lstStyle/>
        <a:p>
          <a:endParaRPr lang="th-TH"/>
        </a:p>
      </dgm:t>
    </dgm:pt>
  </dgm:ptLst>
  <dgm:cxnLst>
    <dgm:cxn modelId="{F6350E7B-D521-434A-AA8F-46358F156CD1}" type="presOf" srcId="{A6E1B024-3F83-404E-80E4-98F02715E859}" destId="{60F88525-4CC8-4AA1-A4ED-34BF530BD0CB}" srcOrd="0" destOrd="0" presId="urn:microsoft.com/office/officeart/2005/8/layout/hList9"/>
    <dgm:cxn modelId="{A104FD46-41CA-4161-A258-FF5569E1BE0D}" type="presOf" srcId="{862AB07A-9901-426D-BDE8-323C1ACC2ED8}" destId="{7B0C37E3-7A69-4B21-A052-6F6437142C37}" srcOrd="0" destOrd="0" presId="urn:microsoft.com/office/officeart/2005/8/layout/hList9"/>
    <dgm:cxn modelId="{CCDF9F8C-B0F1-4858-957F-4EAB03D27D15}" type="presOf" srcId="{80093EC5-F41B-4952-84CD-7855F1468498}" destId="{BF926567-8CB8-4562-AF2D-AD748C798E67}" srcOrd="1" destOrd="0" presId="urn:microsoft.com/office/officeart/2005/8/layout/hList9"/>
    <dgm:cxn modelId="{63E6CF4C-4F43-45F4-917B-08F6F3338D6E}" srcId="{A6E1B024-3F83-404E-80E4-98F02715E859}" destId="{80093EC5-F41B-4952-84CD-7855F1468498}" srcOrd="0" destOrd="0" parTransId="{83FBACBA-02C8-487B-8664-7553A46C9144}" sibTransId="{9E29E7D1-E49C-4C09-B071-557BD0FF4FCC}"/>
    <dgm:cxn modelId="{F02BAA99-1082-4B67-A35D-A157962A8CC1}" type="presOf" srcId="{80093EC5-F41B-4952-84CD-7855F1468498}" destId="{6E9DA3FE-95B6-439C-B928-00EA1D4D2EFC}" srcOrd="0" destOrd="0" presId="urn:microsoft.com/office/officeart/2005/8/layout/hList9"/>
    <dgm:cxn modelId="{2D237C71-C3C6-470A-B08A-7941F505E39F}" srcId="{862AB07A-9901-426D-BDE8-323C1ACC2ED8}" destId="{A6E1B024-3F83-404E-80E4-98F02715E859}" srcOrd="0" destOrd="0" parTransId="{43D22019-1931-4401-8227-C86271FCBE59}" sibTransId="{A726A5D3-2112-4DDF-B202-8EF89F9E583B}"/>
    <dgm:cxn modelId="{E69E47C5-4300-4D15-9131-0F6961D26358}" type="presParOf" srcId="{7B0C37E3-7A69-4B21-A052-6F6437142C37}" destId="{E4A963AB-25C3-4B02-A623-40FCF875C2D3}" srcOrd="0" destOrd="0" presId="urn:microsoft.com/office/officeart/2005/8/layout/hList9"/>
    <dgm:cxn modelId="{94E133D3-5621-4A8C-9A1E-B96C89B9A1E7}" type="presParOf" srcId="{7B0C37E3-7A69-4B21-A052-6F6437142C37}" destId="{DE14F180-FB9B-4361-B90E-3A1CE9C0C961}" srcOrd="1" destOrd="0" presId="urn:microsoft.com/office/officeart/2005/8/layout/hList9"/>
    <dgm:cxn modelId="{6848E0CF-3E66-4099-88D8-EE1F9C473DF4}" type="presParOf" srcId="{DE14F180-FB9B-4361-B90E-3A1CE9C0C961}" destId="{501A7DB7-266E-4B88-8966-F0DC192BF2B0}" srcOrd="0" destOrd="0" presId="urn:microsoft.com/office/officeart/2005/8/layout/hList9"/>
    <dgm:cxn modelId="{51B7ECB0-94DE-4ED8-8476-130EBB947142}" type="presParOf" srcId="{DE14F180-FB9B-4361-B90E-3A1CE9C0C961}" destId="{C335217E-817A-4490-8219-F5287FAFCA09}" srcOrd="1" destOrd="0" presId="urn:microsoft.com/office/officeart/2005/8/layout/hList9"/>
    <dgm:cxn modelId="{DB888642-0E80-4E11-9750-EBB0696905D1}" type="presParOf" srcId="{C335217E-817A-4490-8219-F5287FAFCA09}" destId="{6E9DA3FE-95B6-439C-B928-00EA1D4D2EFC}" srcOrd="0" destOrd="0" presId="urn:microsoft.com/office/officeart/2005/8/layout/hList9"/>
    <dgm:cxn modelId="{FDB6AB34-1F9C-4753-8EBE-25D7690923FF}" type="presParOf" srcId="{C335217E-817A-4490-8219-F5287FAFCA09}" destId="{BF926567-8CB8-4562-AF2D-AD748C798E67}" srcOrd="1" destOrd="0" presId="urn:microsoft.com/office/officeart/2005/8/layout/hList9"/>
    <dgm:cxn modelId="{363694C1-4713-4243-9E5D-3967C2D4AFE7}" type="presParOf" srcId="{7B0C37E3-7A69-4B21-A052-6F6437142C37}" destId="{7DADA954-308D-4AF0-BBEF-995FDDD2C788}" srcOrd="2" destOrd="0" presId="urn:microsoft.com/office/officeart/2005/8/layout/hList9"/>
    <dgm:cxn modelId="{6F697E0B-1D73-45F4-A121-C935E507399D}" type="presParOf" srcId="{7B0C37E3-7A69-4B21-A052-6F6437142C37}" destId="{60F88525-4CC8-4AA1-A4ED-34BF530BD0C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</dgm:ptLst>
  <dgm:cxnLst>
    <dgm:cxn modelId="{737985AA-A143-4E2D-BEED-8CDBD492830F}" type="presOf" srcId="{862AB07A-9901-426D-BDE8-323C1ACC2ED8}" destId="{7B0C37E3-7A69-4B21-A052-6F6437142C37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8AEE196A-7EAD-4243-88F7-2F46A557F473}">
      <dgm:prSet phldrT="[ข้อความ]" custT="1"/>
      <dgm:spPr/>
      <dgm:t>
        <a:bodyPr/>
        <a:lstStyle/>
        <a:p>
          <a:r>
            <a:rPr lang="th-TH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ไข้หวัดใหญ่/โรคติดต่ออุบัติใหม่</a:t>
          </a:r>
          <a:endParaRPr lang="en-US" sz="40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r>
            <a:rPr lang="th-TH" sz="40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40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endParaRPr lang="th-TH" sz="4000" b="1" dirty="0" smtClean="0">
            <a:solidFill>
              <a:srgbClr val="FFFF66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r>
            <a:rPr lang="en-US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EID</a:t>
          </a:r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+</a:t>
          </a:r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สังคมโลก</a:t>
          </a:r>
          <a:r>
            <a:rPr lang="en-US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+</a:t>
          </a:r>
          <a:r>
            <a:rPr lang="th-TH" sz="40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การเคลื่อนย้ายของประชากร</a:t>
          </a:r>
          <a:endParaRPr lang="th-TH" sz="40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D0495C0-2708-4DD3-8728-A1D9C9AC6017}" type="parTrans" cxnId="{AB74AFEC-E24F-4864-9A64-C36576EC2A93}">
      <dgm:prSet/>
      <dgm:spPr/>
      <dgm:t>
        <a:bodyPr/>
        <a:lstStyle/>
        <a:p>
          <a:endParaRPr lang="th-TH"/>
        </a:p>
      </dgm:t>
    </dgm:pt>
    <dgm:pt modelId="{28D2B21D-DC59-477A-BCEA-934FED1EC64D}" type="sibTrans" cxnId="{AB74AFEC-E24F-4864-9A64-C36576EC2A93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D7165268-313A-48B4-884D-79ECD786530C}" type="pres">
      <dgm:prSet presAssocID="{8AEE196A-7EAD-4243-88F7-2F46A557F473}" presName="posSpace" presStyleCnt="0"/>
      <dgm:spPr/>
    </dgm:pt>
    <dgm:pt modelId="{32CE94B7-30CD-4BC5-A995-E7EEA74BF4BA}" type="pres">
      <dgm:prSet presAssocID="{8AEE196A-7EAD-4243-88F7-2F46A557F473}" presName="vertFlow" presStyleCnt="0"/>
      <dgm:spPr/>
    </dgm:pt>
    <dgm:pt modelId="{1CDAFF56-0699-48E5-9AEB-9AB65A5F53D6}" type="pres">
      <dgm:prSet presAssocID="{8AEE196A-7EAD-4243-88F7-2F46A557F473}" presName="topSpace" presStyleCnt="0"/>
      <dgm:spPr/>
    </dgm:pt>
    <dgm:pt modelId="{F77E9DB1-73D8-47DE-A170-D210BFBDB299}" type="pres">
      <dgm:prSet presAssocID="{8AEE196A-7EAD-4243-88F7-2F46A557F473}" presName="firstComp" presStyleCnt="0"/>
      <dgm:spPr/>
    </dgm:pt>
    <dgm:pt modelId="{E63899C7-352D-4A49-A1AF-646C533A2E90}" type="pres">
      <dgm:prSet presAssocID="{8AEE196A-7EAD-4243-88F7-2F46A557F473}" presName="firstChild" presStyleLbl="bgAccFollowNode1" presStyleIdx="0" presStyleCnt="1" custScaleX="100763" custScaleY="200978" custLinFactNeighborX="5815" custLinFactNeighborY="-11411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5BCD070E-8C46-425F-83F7-325D64C76770}" type="pres">
      <dgm:prSet presAssocID="{8AEE196A-7EAD-4243-88F7-2F46A557F473}" presName="firstChildTx" presStyleLbl="bgAccFollowNode1" presStyleIdx="0" presStyleCnt="1">
        <dgm:presLayoutVars>
          <dgm:bulletEnabled val="1"/>
        </dgm:presLayoutVars>
      </dgm:prSet>
      <dgm:spPr>
        <a:prstGeom prst="flowChartMagneticDrum">
          <a:avLst/>
        </a:prstGeom>
      </dgm:spPr>
      <dgm:t>
        <a:bodyPr/>
        <a:lstStyle/>
        <a:p>
          <a:endParaRPr lang="th-TH"/>
        </a:p>
      </dgm:t>
    </dgm:pt>
    <dgm:pt modelId="{250F0FCA-8B77-4FC7-ACA3-A011B617C3DD}" type="pres">
      <dgm:prSet presAssocID="{8AEE196A-7EAD-4243-88F7-2F46A557F473}" presName="negSpace" presStyleCnt="0"/>
      <dgm:spPr/>
    </dgm:pt>
    <dgm:pt modelId="{E2CD49DC-EDEE-4073-9D50-C4C990A0427E}" type="pres">
      <dgm:prSet presAssocID="{8AEE196A-7EAD-4243-88F7-2F46A557F473}" presName="circle" presStyleLbl="node1" presStyleIdx="0" presStyleCnt="1" custScaleX="137996" custScaleY="199719" custLinFactNeighborX="-14214" custLinFactNeighborY="28726"/>
      <dgm:spPr/>
      <dgm:t>
        <a:bodyPr/>
        <a:lstStyle/>
        <a:p>
          <a:endParaRPr lang="th-TH"/>
        </a:p>
      </dgm:t>
    </dgm:pt>
  </dgm:ptLst>
  <dgm:cxnLst>
    <dgm:cxn modelId="{22B64082-A71D-4B3F-A9A4-0897735AEE1B}" type="presOf" srcId="{862AB07A-9901-426D-BDE8-323C1ACC2ED8}" destId="{7B0C37E3-7A69-4B21-A052-6F6437142C37}" srcOrd="0" destOrd="0" presId="urn:microsoft.com/office/officeart/2005/8/layout/hList9"/>
    <dgm:cxn modelId="{8F963F17-6FDD-42B2-82AE-D9BF56CFB8BD}" type="presOf" srcId="{8AEE196A-7EAD-4243-88F7-2F46A557F473}" destId="{E2CD49DC-EDEE-4073-9D50-C4C990A0427E}" srcOrd="0" destOrd="0" presId="urn:microsoft.com/office/officeart/2005/8/layout/hList9"/>
    <dgm:cxn modelId="{AB74AFEC-E24F-4864-9A64-C36576EC2A93}" srcId="{862AB07A-9901-426D-BDE8-323C1ACC2ED8}" destId="{8AEE196A-7EAD-4243-88F7-2F46A557F473}" srcOrd="0" destOrd="0" parTransId="{4D0495C0-2708-4DD3-8728-A1D9C9AC6017}" sibTransId="{28D2B21D-DC59-477A-BCEA-934FED1EC64D}"/>
    <dgm:cxn modelId="{5A9F3B35-F69F-41D2-AC23-F161DE34B9DF}" type="presParOf" srcId="{7B0C37E3-7A69-4B21-A052-6F6437142C37}" destId="{D7165268-313A-48B4-884D-79ECD786530C}" srcOrd="0" destOrd="0" presId="urn:microsoft.com/office/officeart/2005/8/layout/hList9"/>
    <dgm:cxn modelId="{9601EA3A-0537-43F9-BFB4-1A7B936A2BE5}" type="presParOf" srcId="{7B0C37E3-7A69-4B21-A052-6F6437142C37}" destId="{32CE94B7-30CD-4BC5-A995-E7EEA74BF4BA}" srcOrd="1" destOrd="0" presId="urn:microsoft.com/office/officeart/2005/8/layout/hList9"/>
    <dgm:cxn modelId="{E62640FA-B6CE-4F66-B48A-2F2D5C44136F}" type="presParOf" srcId="{32CE94B7-30CD-4BC5-A995-E7EEA74BF4BA}" destId="{1CDAFF56-0699-48E5-9AEB-9AB65A5F53D6}" srcOrd="0" destOrd="0" presId="urn:microsoft.com/office/officeart/2005/8/layout/hList9"/>
    <dgm:cxn modelId="{7E7BD395-BD36-4FEE-B9C9-434725A3E453}" type="presParOf" srcId="{32CE94B7-30CD-4BC5-A995-E7EEA74BF4BA}" destId="{F77E9DB1-73D8-47DE-A170-D210BFBDB299}" srcOrd="1" destOrd="0" presId="urn:microsoft.com/office/officeart/2005/8/layout/hList9"/>
    <dgm:cxn modelId="{BC22F31A-A0CA-4B08-B39B-87C365DF3070}" type="presParOf" srcId="{F77E9DB1-73D8-47DE-A170-D210BFBDB299}" destId="{E63899C7-352D-4A49-A1AF-646C533A2E90}" srcOrd="0" destOrd="0" presId="urn:microsoft.com/office/officeart/2005/8/layout/hList9"/>
    <dgm:cxn modelId="{DE43C659-5DAB-4D9D-A41E-9B8877C9EF3F}" type="presParOf" srcId="{F77E9DB1-73D8-47DE-A170-D210BFBDB299}" destId="{5BCD070E-8C46-425F-83F7-325D64C76770}" srcOrd="1" destOrd="0" presId="urn:microsoft.com/office/officeart/2005/8/layout/hList9"/>
    <dgm:cxn modelId="{971A9EB4-2A62-46C2-B4DC-117E75C68F84}" type="presParOf" srcId="{7B0C37E3-7A69-4B21-A052-6F6437142C37}" destId="{250F0FCA-8B77-4FC7-ACA3-A011B617C3DD}" srcOrd="2" destOrd="0" presId="urn:microsoft.com/office/officeart/2005/8/layout/hList9"/>
    <dgm:cxn modelId="{675949A2-DB15-4A05-BC81-369F791EBC24}" type="presParOf" srcId="{7B0C37E3-7A69-4B21-A052-6F6437142C37}" destId="{E2CD49DC-EDEE-4073-9D50-C4C990A0427E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8AEE196A-7EAD-4243-88F7-2F46A557F473}">
      <dgm:prSet phldrT="[ข้อความ]" custT="1"/>
      <dgm:spPr/>
      <dgm:t>
        <a:bodyPr/>
        <a:lstStyle/>
        <a:p>
          <a:r>
            <a:rPr lang="th-TH" sz="32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ไข้เลือดออก</a:t>
          </a:r>
          <a:endParaRPr lang="en-US" sz="3200" b="1" u="sng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r>
            <a:rPr lang="th-TH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ปี 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2556 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มี</a:t>
          </a:r>
          <a:r>
            <a:rPr lang="th-TH" sz="3200" b="1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ผู้ปวยสูง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ในรอบ 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10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ปี ,       ปี 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57 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อัตราป่วยสูงเป็นอันดับ 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ใน</a:t>
          </a:r>
          <a:r>
            <a:rPr lang="en-US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12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เขต ,ยังขาดการมีส่วนร่วมของ </a:t>
          </a:r>
          <a:r>
            <a:rPr lang="th-TH" sz="3200" b="1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ปชช</a:t>
          </a:r>
          <a:r>
            <a:rPr lang="th-TH" sz="32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,ชนิดของเชื้อ</a:t>
          </a:r>
          <a:endParaRPr lang="th-TH" sz="32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D0495C0-2708-4DD3-8728-A1D9C9AC6017}" type="parTrans" cxnId="{AB74AFEC-E24F-4864-9A64-C36576EC2A93}">
      <dgm:prSet/>
      <dgm:spPr/>
      <dgm:t>
        <a:bodyPr/>
        <a:lstStyle/>
        <a:p>
          <a:endParaRPr lang="th-TH"/>
        </a:p>
      </dgm:t>
    </dgm:pt>
    <dgm:pt modelId="{28D2B21D-DC59-477A-BCEA-934FED1EC64D}" type="sibTrans" cxnId="{AB74AFEC-E24F-4864-9A64-C36576EC2A93}">
      <dgm:prSet/>
      <dgm:spPr/>
      <dgm:t>
        <a:bodyPr/>
        <a:lstStyle/>
        <a:p>
          <a:endParaRPr lang="th-TH"/>
        </a:p>
      </dgm:t>
    </dgm:pt>
    <dgm:pt modelId="{4CFFC8A7-1493-4867-8518-92FD1033F89C}">
      <dgm:prSet custT="1"/>
      <dgm:spPr/>
      <dgm:t>
        <a:bodyPr/>
        <a:lstStyle/>
        <a:p>
          <a:endParaRPr lang="th-TH" sz="6600" dirty="0"/>
        </a:p>
      </dgm:t>
    </dgm:pt>
    <dgm:pt modelId="{AACF6B34-45ED-4BE1-A3C3-B19D11958A8C}" type="parTrans" cxnId="{57BB8E7C-9BA2-4E49-AC88-63C94A5C6B1C}">
      <dgm:prSet/>
      <dgm:spPr/>
      <dgm:t>
        <a:bodyPr/>
        <a:lstStyle/>
        <a:p>
          <a:endParaRPr lang="th-TH"/>
        </a:p>
      </dgm:t>
    </dgm:pt>
    <dgm:pt modelId="{B860959D-2384-4E02-B61C-02FF53F5AA4D}" type="sibTrans" cxnId="{57BB8E7C-9BA2-4E49-AC88-63C94A5C6B1C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D7165268-313A-48B4-884D-79ECD786530C}" type="pres">
      <dgm:prSet presAssocID="{8AEE196A-7EAD-4243-88F7-2F46A557F473}" presName="posSpace" presStyleCnt="0"/>
      <dgm:spPr/>
    </dgm:pt>
    <dgm:pt modelId="{32CE94B7-30CD-4BC5-A995-E7EEA74BF4BA}" type="pres">
      <dgm:prSet presAssocID="{8AEE196A-7EAD-4243-88F7-2F46A557F473}" presName="vertFlow" presStyleCnt="0"/>
      <dgm:spPr/>
    </dgm:pt>
    <dgm:pt modelId="{1CDAFF56-0699-48E5-9AEB-9AB65A5F53D6}" type="pres">
      <dgm:prSet presAssocID="{8AEE196A-7EAD-4243-88F7-2F46A557F473}" presName="topSpace" presStyleCnt="0"/>
      <dgm:spPr/>
    </dgm:pt>
    <dgm:pt modelId="{F77E9DB1-73D8-47DE-A170-D210BFBDB299}" type="pres">
      <dgm:prSet presAssocID="{8AEE196A-7EAD-4243-88F7-2F46A557F473}" presName="firstComp" presStyleCnt="0"/>
      <dgm:spPr/>
    </dgm:pt>
    <dgm:pt modelId="{E63899C7-352D-4A49-A1AF-646C533A2E90}" type="pres">
      <dgm:prSet presAssocID="{8AEE196A-7EAD-4243-88F7-2F46A557F473}" presName="firstChild" presStyleLbl="bgAccFollowNode1" presStyleIdx="0" presStyleCnt="1" custScaleX="100763" custScaleY="200978" custLinFactNeighborX="8079" custLinFactNeighborY="-18395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5BCD070E-8C46-425F-83F7-325D64C76770}" type="pres">
      <dgm:prSet presAssocID="{8AEE196A-7EAD-4243-88F7-2F46A557F473}" presName="firstChildTx" presStyleLbl="bgAccFollowNode1" presStyleIdx="0" presStyleCnt="1">
        <dgm:presLayoutVars>
          <dgm:bulletEnabled val="1"/>
        </dgm:presLayoutVars>
      </dgm:prSet>
      <dgm:spPr>
        <a:prstGeom prst="flowChartMagneticDrum">
          <a:avLst/>
        </a:prstGeom>
      </dgm:spPr>
      <dgm:t>
        <a:bodyPr/>
        <a:lstStyle/>
        <a:p>
          <a:endParaRPr lang="th-TH"/>
        </a:p>
      </dgm:t>
    </dgm:pt>
    <dgm:pt modelId="{250F0FCA-8B77-4FC7-ACA3-A011B617C3DD}" type="pres">
      <dgm:prSet presAssocID="{8AEE196A-7EAD-4243-88F7-2F46A557F473}" presName="negSpace" presStyleCnt="0"/>
      <dgm:spPr/>
    </dgm:pt>
    <dgm:pt modelId="{E2CD49DC-EDEE-4073-9D50-C4C990A0427E}" type="pres">
      <dgm:prSet presAssocID="{8AEE196A-7EAD-4243-88F7-2F46A557F473}" presName="circle" presStyleLbl="node1" presStyleIdx="0" presStyleCnt="1" custScaleX="139719" custScaleY="224977" custLinFactNeighborX="-19992" custLinFactNeighborY="14000"/>
      <dgm:spPr/>
      <dgm:t>
        <a:bodyPr/>
        <a:lstStyle/>
        <a:p>
          <a:endParaRPr lang="th-TH"/>
        </a:p>
      </dgm:t>
    </dgm:pt>
  </dgm:ptLst>
  <dgm:cxnLst>
    <dgm:cxn modelId="{57BB8E7C-9BA2-4E49-AC88-63C94A5C6B1C}" srcId="{8AEE196A-7EAD-4243-88F7-2F46A557F473}" destId="{4CFFC8A7-1493-4867-8518-92FD1033F89C}" srcOrd="0" destOrd="0" parTransId="{AACF6B34-45ED-4BE1-A3C3-B19D11958A8C}" sibTransId="{B860959D-2384-4E02-B61C-02FF53F5AA4D}"/>
    <dgm:cxn modelId="{DD559147-9470-4A34-8115-10E8598218F7}" type="presOf" srcId="{4CFFC8A7-1493-4867-8518-92FD1033F89C}" destId="{5BCD070E-8C46-425F-83F7-325D64C76770}" srcOrd="1" destOrd="0" presId="urn:microsoft.com/office/officeart/2005/8/layout/hList9"/>
    <dgm:cxn modelId="{D39A9C17-ED0B-43E6-B620-3BBF1DE0EAF5}" type="presOf" srcId="{4CFFC8A7-1493-4867-8518-92FD1033F89C}" destId="{E63899C7-352D-4A49-A1AF-646C533A2E90}" srcOrd="0" destOrd="0" presId="urn:microsoft.com/office/officeart/2005/8/layout/hList9"/>
    <dgm:cxn modelId="{5B628E47-3C80-4808-8BEF-C1CEA1F8DF7C}" type="presOf" srcId="{862AB07A-9901-426D-BDE8-323C1ACC2ED8}" destId="{7B0C37E3-7A69-4B21-A052-6F6437142C37}" srcOrd="0" destOrd="0" presId="urn:microsoft.com/office/officeart/2005/8/layout/hList9"/>
    <dgm:cxn modelId="{82E4E590-1572-4835-BECA-48E3B83CAD8F}" type="presOf" srcId="{8AEE196A-7EAD-4243-88F7-2F46A557F473}" destId="{E2CD49DC-EDEE-4073-9D50-C4C990A0427E}" srcOrd="0" destOrd="0" presId="urn:microsoft.com/office/officeart/2005/8/layout/hList9"/>
    <dgm:cxn modelId="{AB74AFEC-E24F-4864-9A64-C36576EC2A93}" srcId="{862AB07A-9901-426D-BDE8-323C1ACC2ED8}" destId="{8AEE196A-7EAD-4243-88F7-2F46A557F473}" srcOrd="0" destOrd="0" parTransId="{4D0495C0-2708-4DD3-8728-A1D9C9AC6017}" sibTransId="{28D2B21D-DC59-477A-BCEA-934FED1EC64D}"/>
    <dgm:cxn modelId="{FFCE35B4-1C23-4BB6-9BEA-EEC8D941FF66}" type="presParOf" srcId="{7B0C37E3-7A69-4B21-A052-6F6437142C37}" destId="{D7165268-313A-48B4-884D-79ECD786530C}" srcOrd="0" destOrd="0" presId="urn:microsoft.com/office/officeart/2005/8/layout/hList9"/>
    <dgm:cxn modelId="{472F2CC5-DF95-4EFE-BBC1-41D930B6B06A}" type="presParOf" srcId="{7B0C37E3-7A69-4B21-A052-6F6437142C37}" destId="{32CE94B7-30CD-4BC5-A995-E7EEA74BF4BA}" srcOrd="1" destOrd="0" presId="urn:microsoft.com/office/officeart/2005/8/layout/hList9"/>
    <dgm:cxn modelId="{8756263E-BFE5-497A-A94D-3B9FE04A9526}" type="presParOf" srcId="{32CE94B7-30CD-4BC5-A995-E7EEA74BF4BA}" destId="{1CDAFF56-0699-48E5-9AEB-9AB65A5F53D6}" srcOrd="0" destOrd="0" presId="urn:microsoft.com/office/officeart/2005/8/layout/hList9"/>
    <dgm:cxn modelId="{4AA23768-39F2-4260-97AF-98E541CAD886}" type="presParOf" srcId="{32CE94B7-30CD-4BC5-A995-E7EEA74BF4BA}" destId="{F77E9DB1-73D8-47DE-A170-D210BFBDB299}" srcOrd="1" destOrd="0" presId="urn:microsoft.com/office/officeart/2005/8/layout/hList9"/>
    <dgm:cxn modelId="{D2AB4D48-407D-4A5F-AD6C-AF877CF92DF6}" type="presParOf" srcId="{F77E9DB1-73D8-47DE-A170-D210BFBDB299}" destId="{E63899C7-352D-4A49-A1AF-646C533A2E90}" srcOrd="0" destOrd="0" presId="urn:microsoft.com/office/officeart/2005/8/layout/hList9"/>
    <dgm:cxn modelId="{B1400231-25E8-4974-957E-A3F5408BCABF}" type="presParOf" srcId="{F77E9DB1-73D8-47DE-A170-D210BFBDB299}" destId="{5BCD070E-8C46-425F-83F7-325D64C76770}" srcOrd="1" destOrd="0" presId="urn:microsoft.com/office/officeart/2005/8/layout/hList9"/>
    <dgm:cxn modelId="{ACD9FE33-CAD5-4410-AB93-D1C6DE9941A7}" type="presParOf" srcId="{7B0C37E3-7A69-4B21-A052-6F6437142C37}" destId="{250F0FCA-8B77-4FC7-ACA3-A011B617C3DD}" srcOrd="2" destOrd="0" presId="urn:microsoft.com/office/officeart/2005/8/layout/hList9"/>
    <dgm:cxn modelId="{7FF4A1C0-B73B-4B29-94D7-AA997FDD0623}" type="presParOf" srcId="{7B0C37E3-7A69-4B21-A052-6F6437142C37}" destId="{E2CD49DC-EDEE-4073-9D50-C4C990A0427E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CFFC8A7-1493-4867-8518-92FD1033F89C}">
      <dgm:prSet/>
      <dgm:spPr/>
      <dgm:t>
        <a:bodyPr/>
        <a:lstStyle/>
        <a:p>
          <a:endParaRPr lang="th-TH" dirty="0"/>
        </a:p>
      </dgm:t>
    </dgm:pt>
    <dgm:pt modelId="{AACF6B34-45ED-4BE1-A3C3-B19D11958A8C}" type="parTrans" cxnId="{57BB8E7C-9BA2-4E49-AC88-63C94A5C6B1C}">
      <dgm:prSet/>
      <dgm:spPr/>
      <dgm:t>
        <a:bodyPr/>
        <a:lstStyle/>
        <a:p>
          <a:endParaRPr lang="th-TH"/>
        </a:p>
      </dgm:t>
    </dgm:pt>
    <dgm:pt modelId="{B860959D-2384-4E02-B61C-02FF53F5AA4D}" type="sibTrans" cxnId="{57BB8E7C-9BA2-4E49-AC88-63C94A5C6B1C}">
      <dgm:prSet/>
      <dgm:spPr/>
      <dgm:t>
        <a:bodyPr/>
        <a:lstStyle/>
        <a:p>
          <a:endParaRPr lang="th-TH"/>
        </a:p>
      </dgm:t>
    </dgm:pt>
    <dgm:pt modelId="{8AEE196A-7EAD-4243-88F7-2F46A557F473}">
      <dgm:prSet phldrT="[ข้อความ]" custT="1"/>
      <dgm:spPr/>
      <dgm:t>
        <a:bodyPr/>
        <a:lstStyle/>
        <a:p>
          <a:r>
            <a:rPr lang="en-US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HIV/AIDS</a:t>
          </a:r>
        </a:p>
        <a:p>
          <a:r>
            <a:rPr lang="th-TH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ปี</a:t>
          </a:r>
          <a:r>
            <a:rPr lang="en-US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56=67</a:t>
          </a:r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ราย</a:t>
          </a:r>
        </a:p>
        <a:p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-การเข้าถึงบริการของกลุ่มเสี่ยง </a:t>
          </a:r>
        </a:p>
        <a:p>
          <a:r>
            <a:rPr lang="th-TH" sz="36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-การมีพฤติกรรมทางเพศที่ไม่ปลอดภัย </a:t>
          </a:r>
          <a:endParaRPr lang="th-TH" sz="36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8D2B21D-DC59-477A-BCEA-934FED1EC64D}" type="sibTrans" cxnId="{AB74AFEC-E24F-4864-9A64-C36576EC2A93}">
      <dgm:prSet/>
      <dgm:spPr/>
      <dgm:t>
        <a:bodyPr/>
        <a:lstStyle/>
        <a:p>
          <a:endParaRPr lang="th-TH"/>
        </a:p>
      </dgm:t>
    </dgm:pt>
    <dgm:pt modelId="{4D0495C0-2708-4DD3-8728-A1D9C9AC6017}" type="parTrans" cxnId="{AB74AFEC-E24F-4864-9A64-C36576EC2A93}">
      <dgm:prSet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D7165268-313A-48B4-884D-79ECD786530C}" type="pres">
      <dgm:prSet presAssocID="{8AEE196A-7EAD-4243-88F7-2F46A557F473}" presName="posSpace" presStyleCnt="0"/>
      <dgm:spPr/>
    </dgm:pt>
    <dgm:pt modelId="{32CE94B7-30CD-4BC5-A995-E7EEA74BF4BA}" type="pres">
      <dgm:prSet presAssocID="{8AEE196A-7EAD-4243-88F7-2F46A557F473}" presName="vertFlow" presStyleCnt="0"/>
      <dgm:spPr/>
    </dgm:pt>
    <dgm:pt modelId="{1CDAFF56-0699-48E5-9AEB-9AB65A5F53D6}" type="pres">
      <dgm:prSet presAssocID="{8AEE196A-7EAD-4243-88F7-2F46A557F473}" presName="topSpace" presStyleCnt="0"/>
      <dgm:spPr/>
    </dgm:pt>
    <dgm:pt modelId="{F77E9DB1-73D8-47DE-A170-D210BFBDB299}" type="pres">
      <dgm:prSet presAssocID="{8AEE196A-7EAD-4243-88F7-2F46A557F473}" presName="firstComp" presStyleCnt="0"/>
      <dgm:spPr/>
    </dgm:pt>
    <dgm:pt modelId="{E63899C7-352D-4A49-A1AF-646C533A2E90}" type="pres">
      <dgm:prSet presAssocID="{8AEE196A-7EAD-4243-88F7-2F46A557F473}" presName="firstChild" presStyleLbl="bgAccFollowNode1" presStyleIdx="0" presStyleCnt="1" custScaleX="140828" custScaleY="290252" custLinFactNeighborX="19570" custLinFactNeighborY="-21850"/>
      <dgm:spPr>
        <a:prstGeom prst="flowChartMagneticDisk">
          <a:avLst/>
        </a:prstGeom>
      </dgm:spPr>
      <dgm:t>
        <a:bodyPr/>
        <a:lstStyle/>
        <a:p>
          <a:endParaRPr lang="th-TH"/>
        </a:p>
      </dgm:t>
    </dgm:pt>
    <dgm:pt modelId="{5BCD070E-8C46-425F-83F7-325D64C76770}" type="pres">
      <dgm:prSet presAssocID="{8AEE196A-7EAD-4243-88F7-2F46A557F473}" presName="firstChildTx" presStyleLbl="bgAccFollowNode1" presStyleIdx="0" presStyleCnt="1">
        <dgm:presLayoutVars>
          <dgm:bulletEnabled val="1"/>
        </dgm:presLayoutVars>
      </dgm:prSet>
      <dgm:spPr>
        <a:prstGeom prst="flowChartMagneticDrum">
          <a:avLst/>
        </a:prstGeom>
      </dgm:spPr>
      <dgm:t>
        <a:bodyPr/>
        <a:lstStyle/>
        <a:p>
          <a:endParaRPr lang="th-TH"/>
        </a:p>
      </dgm:t>
    </dgm:pt>
    <dgm:pt modelId="{250F0FCA-8B77-4FC7-ACA3-A011B617C3DD}" type="pres">
      <dgm:prSet presAssocID="{8AEE196A-7EAD-4243-88F7-2F46A557F473}" presName="negSpace" presStyleCnt="0"/>
      <dgm:spPr/>
    </dgm:pt>
    <dgm:pt modelId="{E2CD49DC-EDEE-4073-9D50-C4C990A0427E}" type="pres">
      <dgm:prSet presAssocID="{8AEE196A-7EAD-4243-88F7-2F46A557F473}" presName="circle" presStyleLbl="node1" presStyleIdx="0" presStyleCnt="1" custScaleX="191320" custScaleY="315886" custLinFactNeighborX="-82111" custLinFactNeighborY="14690"/>
      <dgm:spPr/>
      <dgm:t>
        <a:bodyPr/>
        <a:lstStyle/>
        <a:p>
          <a:endParaRPr lang="th-TH"/>
        </a:p>
      </dgm:t>
    </dgm:pt>
  </dgm:ptLst>
  <dgm:cxnLst>
    <dgm:cxn modelId="{57BB8E7C-9BA2-4E49-AC88-63C94A5C6B1C}" srcId="{8AEE196A-7EAD-4243-88F7-2F46A557F473}" destId="{4CFFC8A7-1493-4867-8518-92FD1033F89C}" srcOrd="0" destOrd="0" parTransId="{AACF6B34-45ED-4BE1-A3C3-B19D11958A8C}" sibTransId="{B860959D-2384-4E02-B61C-02FF53F5AA4D}"/>
    <dgm:cxn modelId="{E4228AA0-620C-4E2B-B588-294DD15AB532}" type="presOf" srcId="{8AEE196A-7EAD-4243-88F7-2F46A557F473}" destId="{E2CD49DC-EDEE-4073-9D50-C4C990A0427E}" srcOrd="0" destOrd="0" presId="urn:microsoft.com/office/officeart/2005/8/layout/hList9"/>
    <dgm:cxn modelId="{8F273EC3-3F4B-462D-8F04-06012A3229C3}" type="presOf" srcId="{4CFFC8A7-1493-4867-8518-92FD1033F89C}" destId="{5BCD070E-8C46-425F-83F7-325D64C76770}" srcOrd="1" destOrd="0" presId="urn:microsoft.com/office/officeart/2005/8/layout/hList9"/>
    <dgm:cxn modelId="{546BBE5B-BA15-4892-9B13-D3E59918EF61}" type="presOf" srcId="{4CFFC8A7-1493-4867-8518-92FD1033F89C}" destId="{E63899C7-352D-4A49-A1AF-646C533A2E90}" srcOrd="0" destOrd="0" presId="urn:microsoft.com/office/officeart/2005/8/layout/hList9"/>
    <dgm:cxn modelId="{7A14C081-538C-4528-A264-21CAB913E538}" type="presOf" srcId="{862AB07A-9901-426D-BDE8-323C1ACC2ED8}" destId="{7B0C37E3-7A69-4B21-A052-6F6437142C37}" srcOrd="0" destOrd="0" presId="urn:microsoft.com/office/officeart/2005/8/layout/hList9"/>
    <dgm:cxn modelId="{AB74AFEC-E24F-4864-9A64-C36576EC2A93}" srcId="{862AB07A-9901-426D-BDE8-323C1ACC2ED8}" destId="{8AEE196A-7EAD-4243-88F7-2F46A557F473}" srcOrd="0" destOrd="0" parTransId="{4D0495C0-2708-4DD3-8728-A1D9C9AC6017}" sibTransId="{28D2B21D-DC59-477A-BCEA-934FED1EC64D}"/>
    <dgm:cxn modelId="{C40A27E2-F096-438F-AD6D-E03304226BF4}" type="presParOf" srcId="{7B0C37E3-7A69-4B21-A052-6F6437142C37}" destId="{D7165268-313A-48B4-884D-79ECD786530C}" srcOrd="0" destOrd="0" presId="urn:microsoft.com/office/officeart/2005/8/layout/hList9"/>
    <dgm:cxn modelId="{A2BBBDC2-CC1C-46C2-A0F2-3F20801D2E75}" type="presParOf" srcId="{7B0C37E3-7A69-4B21-A052-6F6437142C37}" destId="{32CE94B7-30CD-4BC5-A995-E7EEA74BF4BA}" srcOrd="1" destOrd="0" presId="urn:microsoft.com/office/officeart/2005/8/layout/hList9"/>
    <dgm:cxn modelId="{F2B34C52-B44E-4697-95F5-51D143DECDCB}" type="presParOf" srcId="{32CE94B7-30CD-4BC5-A995-E7EEA74BF4BA}" destId="{1CDAFF56-0699-48E5-9AEB-9AB65A5F53D6}" srcOrd="0" destOrd="0" presId="urn:microsoft.com/office/officeart/2005/8/layout/hList9"/>
    <dgm:cxn modelId="{514079E7-86E7-4702-BF87-44A1A012D885}" type="presParOf" srcId="{32CE94B7-30CD-4BC5-A995-E7EEA74BF4BA}" destId="{F77E9DB1-73D8-47DE-A170-D210BFBDB299}" srcOrd="1" destOrd="0" presId="urn:microsoft.com/office/officeart/2005/8/layout/hList9"/>
    <dgm:cxn modelId="{27A65C3F-41B4-41E0-8EC4-4554D167F1D3}" type="presParOf" srcId="{F77E9DB1-73D8-47DE-A170-D210BFBDB299}" destId="{E63899C7-352D-4A49-A1AF-646C533A2E90}" srcOrd="0" destOrd="0" presId="urn:microsoft.com/office/officeart/2005/8/layout/hList9"/>
    <dgm:cxn modelId="{57C3E74F-14C0-4272-BAA2-BC783AF037CA}" type="presParOf" srcId="{F77E9DB1-73D8-47DE-A170-D210BFBDB299}" destId="{5BCD070E-8C46-425F-83F7-325D64C76770}" srcOrd="1" destOrd="0" presId="urn:microsoft.com/office/officeart/2005/8/layout/hList9"/>
    <dgm:cxn modelId="{8CAFEA80-15AB-4A88-97EC-683D25B29660}" type="presParOf" srcId="{7B0C37E3-7A69-4B21-A052-6F6437142C37}" destId="{250F0FCA-8B77-4FC7-ACA3-A011B617C3DD}" srcOrd="2" destOrd="0" presId="urn:microsoft.com/office/officeart/2005/8/layout/hList9"/>
    <dgm:cxn modelId="{A3E4E79B-FD71-4C69-9627-2F3500CAD76E}" type="presParOf" srcId="{7B0C37E3-7A69-4B21-A052-6F6437142C37}" destId="{E2CD49DC-EDEE-4073-9D50-C4C990A0427E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</dgm:ptLst>
  <dgm:cxnLst>
    <dgm:cxn modelId="{7C37D063-3F35-4900-B4CE-4AFF1EA7A4D9}" type="presOf" srcId="{862AB07A-9901-426D-BDE8-323C1ACC2ED8}" destId="{7B0C37E3-7A69-4B21-A052-6F6437142C37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62AB07A-9901-426D-BDE8-323C1ACC2ED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B0C37E3-7A69-4B21-A052-6F6437142C37}" type="pres">
      <dgm:prSet presAssocID="{862AB07A-9901-426D-BDE8-323C1ACC2ED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</dgm:ptLst>
  <dgm:cxnLst>
    <dgm:cxn modelId="{C99D1EB5-C8B2-4D1E-A333-30AF6DBB7CA0}" type="presOf" srcId="{862AB07A-9901-426D-BDE8-323C1ACC2ED8}" destId="{7B0C37E3-7A69-4B21-A052-6F6437142C37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D2CF1-62FA-402A-A24C-50AED1320338}">
      <dsp:nvSpPr>
        <dsp:cNvPr id="0" name=""/>
        <dsp:cNvSpPr/>
      </dsp:nvSpPr>
      <dsp:spPr>
        <a:xfrm>
          <a:off x="3729762" y="2564905"/>
          <a:ext cx="1747052" cy="172818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โรคและภัยสุขภาพ</a:t>
          </a:r>
          <a:endParaRPr lang="th-TH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sp:txBody>
      <dsp:txXfrm>
        <a:off x="3985612" y="2817992"/>
        <a:ext cx="1235352" cy="1222015"/>
      </dsp:txXfrm>
    </dsp:sp>
    <dsp:sp modelId="{7EE075FF-5A4B-488A-AB14-0C98BB12CA33}">
      <dsp:nvSpPr>
        <dsp:cNvPr id="0" name=""/>
        <dsp:cNvSpPr/>
      </dsp:nvSpPr>
      <dsp:spPr>
        <a:xfrm rot="16200000">
          <a:off x="4193617" y="1533471"/>
          <a:ext cx="819343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4278114" y="1730631"/>
        <a:ext cx="650349" cy="337987"/>
      </dsp:txXfrm>
    </dsp:sp>
    <dsp:sp modelId="{336A84CE-7D57-48EB-AC6C-421BE3002976}">
      <dsp:nvSpPr>
        <dsp:cNvPr id="0" name=""/>
        <dsp:cNvSpPr/>
      </dsp:nvSpPr>
      <dsp:spPr>
        <a:xfrm>
          <a:off x="4040642" y="24890"/>
          <a:ext cx="1125292" cy="994083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วัณโรค</a:t>
          </a:r>
          <a:endParaRPr lang="th-TH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sp:txBody>
      <dsp:txXfrm>
        <a:off x="4205437" y="170470"/>
        <a:ext cx="795702" cy="702923"/>
      </dsp:txXfrm>
    </dsp:sp>
    <dsp:sp modelId="{3DA0F438-BFE9-436F-B6BE-86558C1D9B45}">
      <dsp:nvSpPr>
        <dsp:cNvPr id="0" name=""/>
        <dsp:cNvSpPr/>
      </dsp:nvSpPr>
      <dsp:spPr>
        <a:xfrm rot="17742857">
          <a:off x="4902043" y="1751247"/>
          <a:ext cx="747138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4949878" y="1940039"/>
        <a:ext cx="578144" cy="337987"/>
      </dsp:txXfrm>
    </dsp:sp>
    <dsp:sp modelId="{A832FF4D-2D7B-4799-A85D-F1C0ABC04E43}">
      <dsp:nvSpPr>
        <dsp:cNvPr id="0" name=""/>
        <dsp:cNvSpPr/>
      </dsp:nvSpPr>
      <dsp:spPr>
        <a:xfrm>
          <a:off x="5181732" y="188639"/>
          <a:ext cx="1365771" cy="1242365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โรคไข้เลือดออก</a:t>
          </a:r>
          <a:endParaRPr lang="th-TH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sp:txBody>
      <dsp:txXfrm>
        <a:off x="5381745" y="370579"/>
        <a:ext cx="965745" cy="878485"/>
      </dsp:txXfrm>
    </dsp:sp>
    <dsp:sp modelId="{E665625D-3BEF-4405-B0C4-44CA36A43237}">
      <dsp:nvSpPr>
        <dsp:cNvPr id="0" name=""/>
        <dsp:cNvSpPr/>
      </dsp:nvSpPr>
      <dsp:spPr>
        <a:xfrm rot="19285714">
          <a:off x="5459217" y="2139271"/>
          <a:ext cx="816307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5477652" y="2304617"/>
        <a:ext cx="647313" cy="337987"/>
      </dsp:txXfrm>
    </dsp:sp>
    <dsp:sp modelId="{F884FC3D-AADF-448B-8EEB-396C501A2E09}">
      <dsp:nvSpPr>
        <dsp:cNvPr id="0" name=""/>
        <dsp:cNvSpPr/>
      </dsp:nvSpPr>
      <dsp:spPr>
        <a:xfrm>
          <a:off x="6379083" y="1119431"/>
          <a:ext cx="994083" cy="99408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smtClean="0">
              <a:effectLst/>
              <a:latin typeface="TH Niramit AS" pitchFamily="2" charset="-34"/>
              <a:cs typeface="TH Niramit AS" pitchFamily="2" charset="-34"/>
            </a:rPr>
            <a:t>โรคมาลาเรีย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6524663" y="1265011"/>
        <a:ext cx="702923" cy="702923"/>
      </dsp:txXfrm>
    </dsp:sp>
    <dsp:sp modelId="{B48F3AEE-1F6D-4D5A-93A7-CF38CD1EF5BE}">
      <dsp:nvSpPr>
        <dsp:cNvPr id="0" name=""/>
        <dsp:cNvSpPr/>
      </dsp:nvSpPr>
      <dsp:spPr>
        <a:xfrm rot="20828571">
          <a:off x="5760715" y="2794040"/>
          <a:ext cx="780984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5762834" y="2925505"/>
        <a:ext cx="611990" cy="337987"/>
      </dsp:txXfrm>
    </dsp:sp>
    <dsp:sp modelId="{403AA67A-3ED4-4B1B-8AF0-37210666CF32}">
      <dsp:nvSpPr>
        <dsp:cNvPr id="0" name=""/>
        <dsp:cNvSpPr/>
      </dsp:nvSpPr>
      <dsp:spPr>
        <a:xfrm>
          <a:off x="6877845" y="2204867"/>
          <a:ext cx="1119248" cy="1154498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โรคไข้หวัดใหญ่/อุบัติใหม่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7041755" y="2373939"/>
        <a:ext cx="791428" cy="816354"/>
      </dsp:txXfrm>
    </dsp:sp>
    <dsp:sp modelId="{31828488-5A00-441E-8DA4-45B7B3A7D247}">
      <dsp:nvSpPr>
        <dsp:cNvPr id="0" name=""/>
        <dsp:cNvSpPr/>
      </dsp:nvSpPr>
      <dsp:spPr>
        <a:xfrm rot="771429">
          <a:off x="5773896" y="3507489"/>
          <a:ext cx="814596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5776015" y="3601350"/>
        <a:ext cx="645602" cy="337987"/>
      </dsp:txXfrm>
    </dsp:sp>
    <dsp:sp modelId="{1D365658-A2E1-4E3A-9B7E-2E6C524376B9}">
      <dsp:nvSpPr>
        <dsp:cNvPr id="0" name=""/>
        <dsp:cNvSpPr/>
      </dsp:nvSpPr>
      <dsp:spPr>
        <a:xfrm>
          <a:off x="6940428" y="3578841"/>
          <a:ext cx="994083" cy="99408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smtClean="0">
              <a:effectLst/>
              <a:latin typeface="TH Niramit AS" pitchFamily="2" charset="-34"/>
              <a:cs typeface="TH Niramit AS" pitchFamily="2" charset="-34"/>
            </a:rPr>
            <a:t>อหิวาตกโรค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7086008" y="3724421"/>
        <a:ext cx="702923" cy="702923"/>
      </dsp:txXfrm>
    </dsp:sp>
    <dsp:sp modelId="{6DBA128F-8F14-4F04-8CC3-937490AC0153}">
      <dsp:nvSpPr>
        <dsp:cNvPr id="0" name=""/>
        <dsp:cNvSpPr/>
      </dsp:nvSpPr>
      <dsp:spPr>
        <a:xfrm rot="2176956">
          <a:off x="5468661" y="4035757"/>
          <a:ext cx="689654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5485044" y="4098417"/>
        <a:ext cx="520660" cy="337987"/>
      </dsp:txXfrm>
    </dsp:sp>
    <dsp:sp modelId="{B3C47E2D-FAB5-4DCF-BE71-9623289A8FED}">
      <dsp:nvSpPr>
        <dsp:cNvPr id="0" name=""/>
        <dsp:cNvSpPr/>
      </dsp:nvSpPr>
      <dsp:spPr>
        <a:xfrm>
          <a:off x="6187219" y="4509123"/>
          <a:ext cx="1377839" cy="1176776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โรคที่ป้องกันได้ด้วยวัคซีน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6388999" y="4681458"/>
        <a:ext cx="974279" cy="832106"/>
      </dsp:txXfrm>
    </dsp:sp>
    <dsp:sp modelId="{17743ADB-5B04-4CFA-97EE-8DC2343492FF}">
      <dsp:nvSpPr>
        <dsp:cNvPr id="0" name=""/>
        <dsp:cNvSpPr/>
      </dsp:nvSpPr>
      <dsp:spPr>
        <a:xfrm rot="3857143">
          <a:off x="4905201" y="4518150"/>
          <a:ext cx="716466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4953036" y="4554684"/>
        <a:ext cx="547472" cy="337987"/>
      </dsp:txXfrm>
    </dsp:sp>
    <dsp:sp modelId="{C8FE5C1C-B43F-41C8-8FD5-46DB93E77F4B}">
      <dsp:nvSpPr>
        <dsp:cNvPr id="0" name=""/>
        <dsp:cNvSpPr/>
      </dsp:nvSpPr>
      <dsp:spPr>
        <a:xfrm>
          <a:off x="5100292" y="5373219"/>
          <a:ext cx="1528651" cy="1349915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โรคอุจจาระร่วงเฉียบพลันและอาหารเป็นพิษ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5324158" y="5570909"/>
        <a:ext cx="1080919" cy="954535"/>
      </dsp:txXfrm>
    </dsp:sp>
    <dsp:sp modelId="{B29E913A-F3F1-4879-90C3-65D7D2900B0C}">
      <dsp:nvSpPr>
        <dsp:cNvPr id="0" name=""/>
        <dsp:cNvSpPr/>
      </dsp:nvSpPr>
      <dsp:spPr>
        <a:xfrm rot="5400000">
          <a:off x="4193617" y="4761214"/>
          <a:ext cx="819343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>
        <a:off x="4278114" y="4789380"/>
        <a:ext cx="650349" cy="337987"/>
      </dsp:txXfrm>
    </dsp:sp>
    <dsp:sp modelId="{7C6F2489-1AB3-46FC-8931-8635E666EBF8}">
      <dsp:nvSpPr>
        <dsp:cNvPr id="0" name=""/>
        <dsp:cNvSpPr/>
      </dsp:nvSpPr>
      <dsp:spPr>
        <a:xfrm>
          <a:off x="4106247" y="5839025"/>
          <a:ext cx="994083" cy="99408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smtClean="0">
              <a:effectLst/>
              <a:latin typeface="TH Niramit AS" pitchFamily="2" charset="-34"/>
              <a:cs typeface="TH Niramit AS" pitchFamily="2" charset="-34"/>
            </a:rPr>
            <a:t>โรคพิษสุนัขบ้า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4251827" y="5984605"/>
        <a:ext cx="702923" cy="702923"/>
      </dsp:txXfrm>
    </dsp:sp>
    <dsp:sp modelId="{EEF70168-0F23-49EC-BDFA-D0F44DDE4E6A}">
      <dsp:nvSpPr>
        <dsp:cNvPr id="0" name=""/>
        <dsp:cNvSpPr/>
      </dsp:nvSpPr>
      <dsp:spPr>
        <a:xfrm rot="6942857">
          <a:off x="3493457" y="4602203"/>
          <a:ext cx="818414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 rot="10800000">
        <a:off x="3614616" y="4638737"/>
        <a:ext cx="649420" cy="337987"/>
      </dsp:txXfrm>
    </dsp:sp>
    <dsp:sp modelId="{C52C1DEE-20ED-4BCA-A17D-8DA1153E271E}">
      <dsp:nvSpPr>
        <dsp:cNvPr id="0" name=""/>
        <dsp:cNvSpPr/>
      </dsp:nvSpPr>
      <dsp:spPr>
        <a:xfrm>
          <a:off x="2844917" y="5551135"/>
          <a:ext cx="994083" cy="99408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smtClean="0">
              <a:effectLst/>
              <a:latin typeface="TH Niramit AS" pitchFamily="2" charset="-34"/>
              <a:cs typeface="TH Niramit AS" pitchFamily="2" charset="-34"/>
            </a:rPr>
            <a:t>โรคเรื้อน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2990497" y="5696715"/>
        <a:ext cx="702923" cy="702923"/>
      </dsp:txXfrm>
    </dsp:sp>
    <dsp:sp modelId="{257BA062-F970-4937-B4AE-F277134F2E5F}">
      <dsp:nvSpPr>
        <dsp:cNvPr id="0" name=""/>
        <dsp:cNvSpPr/>
      </dsp:nvSpPr>
      <dsp:spPr>
        <a:xfrm rot="8485714">
          <a:off x="2931053" y="4155414"/>
          <a:ext cx="816307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 rot="10800000">
        <a:off x="3081612" y="4215394"/>
        <a:ext cx="647313" cy="337987"/>
      </dsp:txXfrm>
    </dsp:sp>
    <dsp:sp modelId="{EEEE2EE3-826B-4C73-B469-A1683A8742B5}">
      <dsp:nvSpPr>
        <dsp:cNvPr id="0" name=""/>
        <dsp:cNvSpPr/>
      </dsp:nvSpPr>
      <dsp:spPr>
        <a:xfrm>
          <a:off x="1833410" y="4744485"/>
          <a:ext cx="994083" cy="99408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โรคมือเท้าปาก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1978990" y="4890065"/>
        <a:ext cx="702923" cy="702923"/>
      </dsp:txXfrm>
    </dsp:sp>
    <dsp:sp modelId="{116E1C89-AE87-4B2E-B8B4-51A0A669E65A}">
      <dsp:nvSpPr>
        <dsp:cNvPr id="0" name=""/>
        <dsp:cNvSpPr/>
      </dsp:nvSpPr>
      <dsp:spPr>
        <a:xfrm rot="10028571">
          <a:off x="2708605" y="3494249"/>
          <a:ext cx="749574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 rot="10800000">
        <a:off x="2875480" y="3588110"/>
        <a:ext cx="580580" cy="337987"/>
      </dsp:txXfrm>
    </dsp:sp>
    <dsp:sp modelId="{FE728311-E322-49F7-BBC1-9072BCD27A44}">
      <dsp:nvSpPr>
        <dsp:cNvPr id="0" name=""/>
        <dsp:cNvSpPr/>
      </dsp:nvSpPr>
      <dsp:spPr>
        <a:xfrm>
          <a:off x="1146905" y="3498629"/>
          <a:ext cx="1244403" cy="1154508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โรค</a:t>
          </a:r>
          <a:r>
            <a:rPr lang="th-TH" sz="1800" b="1" kern="1200" dirty="0" err="1" smtClean="0">
              <a:effectLst/>
              <a:latin typeface="TH Niramit AS" pitchFamily="2" charset="-34"/>
              <a:cs typeface="TH Niramit AS" pitchFamily="2" charset="-34"/>
            </a:rPr>
            <a:t>เลปโตส</a:t>
          </a: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ไปโร</a:t>
          </a:r>
          <a:r>
            <a:rPr lang="th-TH" sz="1800" b="1" kern="1200" dirty="0" err="1" smtClean="0">
              <a:effectLst/>
              <a:latin typeface="TH Niramit AS" pitchFamily="2" charset="-34"/>
              <a:cs typeface="TH Niramit AS" pitchFamily="2" charset="-34"/>
            </a:rPr>
            <a:t>ซีส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1329144" y="3667703"/>
        <a:ext cx="879925" cy="816360"/>
      </dsp:txXfrm>
    </dsp:sp>
    <dsp:sp modelId="{47722CDE-13A3-4363-89C9-B69010A530CE}">
      <dsp:nvSpPr>
        <dsp:cNvPr id="0" name=""/>
        <dsp:cNvSpPr/>
      </dsp:nvSpPr>
      <dsp:spPr>
        <a:xfrm rot="11571429">
          <a:off x="2618085" y="2787196"/>
          <a:ext cx="814596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 rot="10800000">
        <a:off x="2784960" y="2918661"/>
        <a:ext cx="645602" cy="337987"/>
      </dsp:txXfrm>
    </dsp:sp>
    <dsp:sp modelId="{B5DC37F2-0296-47CB-9375-F8AF57A6C619}">
      <dsp:nvSpPr>
        <dsp:cNvPr id="0" name=""/>
        <dsp:cNvSpPr/>
      </dsp:nvSpPr>
      <dsp:spPr>
        <a:xfrm>
          <a:off x="1272065" y="2285074"/>
          <a:ext cx="994083" cy="99408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effectLst/>
              <a:latin typeface="TH Niramit AS" pitchFamily="2" charset="-34"/>
              <a:cs typeface="TH Niramit AS" pitchFamily="2" charset="-34"/>
            </a:rPr>
            <a:t>HIV/AIDS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1417645" y="2430654"/>
        <a:ext cx="702923" cy="702923"/>
      </dsp:txXfrm>
    </dsp:sp>
    <dsp:sp modelId="{C7A2DAE5-F615-4A67-AE62-926B98B108FF}">
      <dsp:nvSpPr>
        <dsp:cNvPr id="0" name=""/>
        <dsp:cNvSpPr/>
      </dsp:nvSpPr>
      <dsp:spPr>
        <a:xfrm rot="13062207">
          <a:off x="2986243" y="2190651"/>
          <a:ext cx="758769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 rot="10800000">
        <a:off x="3137593" y="2354990"/>
        <a:ext cx="589775" cy="337987"/>
      </dsp:txXfrm>
    </dsp:sp>
    <dsp:sp modelId="{DDE065C9-D247-407C-A465-6A8077693B80}">
      <dsp:nvSpPr>
        <dsp:cNvPr id="0" name=""/>
        <dsp:cNvSpPr/>
      </dsp:nvSpPr>
      <dsp:spPr>
        <a:xfrm>
          <a:off x="1578959" y="980731"/>
          <a:ext cx="1358981" cy="1271492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โรคติดต่อทางเพศสัมพันธ์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1777977" y="1166937"/>
        <a:ext cx="960945" cy="899080"/>
      </dsp:txXfrm>
    </dsp:sp>
    <dsp:sp modelId="{1BDD0CEE-3EA1-44A1-AB1F-06B22D8FA4E7}">
      <dsp:nvSpPr>
        <dsp:cNvPr id="0" name=""/>
        <dsp:cNvSpPr/>
      </dsp:nvSpPr>
      <dsp:spPr>
        <a:xfrm rot="14657143">
          <a:off x="3560985" y="1754546"/>
          <a:ext cx="743136" cy="56331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kern="1200"/>
        </a:p>
      </dsp:txBody>
      <dsp:txXfrm rot="10800000">
        <a:off x="3682144" y="1943338"/>
        <a:ext cx="574142" cy="337987"/>
      </dsp:txXfrm>
    </dsp:sp>
    <dsp:sp modelId="{D9EFE36B-1CAA-4B9A-BBEC-0FEADFA0E80C}">
      <dsp:nvSpPr>
        <dsp:cNvPr id="0" name=""/>
        <dsp:cNvSpPr/>
      </dsp:nvSpPr>
      <dsp:spPr>
        <a:xfrm>
          <a:off x="2603042" y="188639"/>
          <a:ext cx="1477834" cy="1242365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/>
              <a:latin typeface="TH Niramit AS" pitchFamily="2" charset="-34"/>
              <a:cs typeface="TH Niramit AS" pitchFamily="2" charset="-34"/>
            </a:rPr>
            <a:t>การควบคุมโรคติดเชื้อในโรงพยาบาล</a:t>
          </a:r>
          <a:endParaRPr lang="th-TH" sz="1800" b="1" kern="1200" dirty="0">
            <a:effectLst/>
            <a:latin typeface="TH Niramit AS" pitchFamily="2" charset="-34"/>
            <a:cs typeface="TH Niramit AS" pitchFamily="2" charset="-34"/>
          </a:endParaRPr>
        </a:p>
      </dsp:txBody>
      <dsp:txXfrm>
        <a:off x="2819466" y="370579"/>
        <a:ext cx="1044986" cy="87848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DA3FE-95B6-439C-B928-00EA1D4D2EFC}">
      <dsp:nvSpPr>
        <dsp:cNvPr id="0" name=""/>
        <dsp:cNvSpPr/>
      </dsp:nvSpPr>
      <dsp:spPr>
        <a:xfrm>
          <a:off x="3031255" y="358585"/>
          <a:ext cx="5404030" cy="4852566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0" bIns="25603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 7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                     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Gap: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kern="120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พัฒนาระบบรายงานและข้อมูล,  เฝ้าระวังพฤติกรรมเสี่ยง,  พัฒนา</a:t>
          </a:r>
          <a:r>
            <a:rPr lang="th-TH" sz="3600" kern="120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ศักยภาพเพื่อดำเนินงานตามนโยบายคลินิก </a:t>
          </a:r>
          <a:r>
            <a:rPr lang="en-US" sz="3600" kern="120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NCD</a:t>
          </a:r>
          <a:r>
            <a:rPr lang="th-TH" sz="3600" kern="1200" spc="-13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คุณภาพ,รณรงค์ประชาสัมพันธ์             </a:t>
          </a:r>
          <a:endParaRPr lang="th-TH" sz="3600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4117490" y="580175"/>
        <a:ext cx="4096205" cy="4409386"/>
      </dsp:txXfrm>
    </dsp:sp>
    <dsp:sp modelId="{60F88525-4CC8-4AA1-A4ED-34BF530BD0CB}">
      <dsp:nvSpPr>
        <dsp:cNvPr id="0" name=""/>
        <dsp:cNvSpPr/>
      </dsp:nvSpPr>
      <dsp:spPr>
        <a:xfrm>
          <a:off x="282454" y="197547"/>
          <a:ext cx="3646137" cy="5635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NCD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40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-ข้อมูล </a:t>
          </a:r>
          <a:r>
            <a:rPr lang="en-US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43 </a:t>
          </a: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แฟ้มยังไม่สมบูรณ์ -เกณฑ์</a:t>
          </a:r>
          <a:r>
            <a:rPr lang="th-TH" sz="4000" b="1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คลินิค</a:t>
          </a: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NCD </a:t>
          </a: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คุณภาพยังขาดความชัดเจน</a:t>
          </a:r>
        </a:p>
      </dsp:txBody>
      <dsp:txXfrm>
        <a:off x="816418" y="1022788"/>
        <a:ext cx="2578209" cy="39846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DA3FE-95B6-439C-B928-00EA1D4D2EFC}">
      <dsp:nvSpPr>
        <dsp:cNvPr id="0" name=""/>
        <dsp:cNvSpPr/>
      </dsp:nvSpPr>
      <dsp:spPr>
        <a:xfrm>
          <a:off x="3470270" y="823740"/>
          <a:ext cx="5207608" cy="4658799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0" bIns="25603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5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(</a:t>
          </a:r>
          <a:r>
            <a:rPr lang="th-TH" sz="3600" b="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ภก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.,</a:t>
          </a:r>
          <a:r>
            <a:rPr lang="th-TH" sz="3600" b="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ชพ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.,</a:t>
          </a:r>
          <a:r>
            <a:rPr lang="th-TH" sz="3600" b="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สฎ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,กบ.,</a:t>
          </a:r>
          <a:r>
            <a:rPr lang="th-TH" sz="3600" b="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.)                    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Gap: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kern="1200" spc="-10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พัฒนาระบบริหารจัดการข้อมูลอุบัติเหตุ ,พัฒนาศักยภาพบุคลากรและภาคีเครือข่าย , สื่อสารความเสี่ยง</a:t>
          </a:r>
          <a:endParaRPr lang="th-TH" sz="3600" b="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4517024" y="1037276"/>
        <a:ext cx="3947319" cy="4231727"/>
      </dsp:txXfrm>
    </dsp:sp>
    <dsp:sp modelId="{60F88525-4CC8-4AA1-A4ED-34BF530BD0CB}">
      <dsp:nvSpPr>
        <dsp:cNvPr id="0" name=""/>
        <dsp:cNvSpPr/>
      </dsp:nvSpPr>
      <dsp:spPr>
        <a:xfrm>
          <a:off x="0" y="340"/>
          <a:ext cx="4280360" cy="6156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อุบัติเหตุ</a:t>
          </a:r>
          <a:endParaRPr lang="en-US" sz="36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-ปี 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56=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อัตราตาย</a:t>
          </a:r>
          <a:r>
            <a:rPr lang="en-US" sz="32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22.46/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แสน (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1278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ราย)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สูงกว่าระดับประเทศ                                            -ข้อมูล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&amp;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การนำไปใช้ประโยชน์                              -กรรมการ    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 -บังคับใช้กฎหมาย </a:t>
          </a:r>
        </a:p>
      </dsp:txBody>
      <dsp:txXfrm>
        <a:off x="626844" y="901923"/>
        <a:ext cx="3026672" cy="43532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DA3FE-95B6-439C-B928-00EA1D4D2EFC}">
      <dsp:nvSpPr>
        <dsp:cNvPr id="0" name=""/>
        <dsp:cNvSpPr/>
      </dsp:nvSpPr>
      <dsp:spPr>
        <a:xfrm>
          <a:off x="3096327" y="432057"/>
          <a:ext cx="5226516" cy="4746651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0" bIns="25603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พท.เสี่ยงมาก 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2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จังหวัด (กบ.,สฎ,),พท.เสี่ยงปานกลาง 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3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จังหวัด (</a:t>
          </a:r>
          <a:r>
            <a:rPr lang="th-TH" sz="3600" b="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ชพ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</a:t>
          </a:r>
          <a:r>
            <a:rPr lang="th-TH" sz="3600" b="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ภก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</a:t>
          </a:r>
          <a:r>
            <a:rPr lang="th-TH" sz="3600" b="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)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Gap: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พัฒนาศักยภาพบุคลากรเครือข่าย/กลไกการป้องกันเด็กจมน้ำ,ประชาสัมพันธ์  </a:t>
          </a:r>
          <a:endParaRPr lang="th-TH" sz="3600" b="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4146881" y="646368"/>
        <a:ext cx="3961651" cy="4318029"/>
      </dsp:txXfrm>
    </dsp:sp>
    <dsp:sp modelId="{60F88525-4CC8-4AA1-A4ED-34BF530BD0CB}">
      <dsp:nvSpPr>
        <dsp:cNvPr id="0" name=""/>
        <dsp:cNvSpPr/>
      </dsp:nvSpPr>
      <dsp:spPr>
        <a:xfrm>
          <a:off x="216000" y="8"/>
          <a:ext cx="3755569" cy="5482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การป้องกัน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เด็กจมน้ำ</a:t>
          </a:r>
          <a:endParaRPr lang="en-US" sz="32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</a:t>
          </a:r>
          <a:r>
            <a:rPr lang="th-TH" sz="32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-การให้ความสำคัญของผู้บริหารระดับจังหวัด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-ความตระหนักของผู้ปกครอง/ผู้ดูแลเด็ก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  -การจัดการ </a:t>
          </a:r>
          <a:r>
            <a:rPr lang="th-TH" sz="3200" b="1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สวล</a:t>
          </a:r>
          <a:r>
            <a:rPr lang="th-TH" sz="32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</a:t>
          </a:r>
        </a:p>
      </dsp:txBody>
      <dsp:txXfrm>
        <a:off x="765990" y="802867"/>
        <a:ext cx="2655589" cy="387654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899C7-352D-4A49-A1AF-646C533A2E90}">
      <dsp:nvSpPr>
        <dsp:cNvPr id="0" name=""/>
        <dsp:cNvSpPr/>
      </dsp:nvSpPr>
      <dsp:spPr>
        <a:xfrm>
          <a:off x="2178450" y="498103"/>
          <a:ext cx="6503410" cy="4799153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6228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6500" kern="1200" dirty="0"/>
        </a:p>
      </dsp:txBody>
      <dsp:txXfrm>
        <a:off x="4129474" y="498103"/>
        <a:ext cx="2731432" cy="4799153"/>
      </dsp:txXfrm>
    </dsp:sp>
    <dsp:sp modelId="{E2CD49DC-EDEE-4073-9D50-C4C990A0427E}">
      <dsp:nvSpPr>
        <dsp:cNvPr id="0" name=""/>
        <dsp:cNvSpPr/>
      </dsp:nvSpPr>
      <dsp:spPr>
        <a:xfrm>
          <a:off x="27" y="122045"/>
          <a:ext cx="3408431" cy="53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พิษจากสารตะกั่ว</a:t>
          </a:r>
          <a:endParaRPr lang="en-US" sz="32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ผลตรวจสารตะกั่วในเลือดเด็ก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&lt;5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ปี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5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คน  ใน </a:t>
          </a:r>
          <a:r>
            <a:rPr lang="th-TH" sz="3200" b="1" kern="120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มีสารตะกั่วเกินมาตรฐานทุกคน ปี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57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สำรวจเพิ่ม 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32 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คน พบสารตะกั่วเกิน 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en-US" sz="3200" b="1" kern="120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ug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/dl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31 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คน (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93.93%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) </a:t>
          </a:r>
          <a:endParaRPr lang="th-TH" sz="3200" b="1" kern="1200" dirty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499180" y="908396"/>
        <a:ext cx="2410125" cy="379683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899C7-352D-4A49-A1AF-646C533A2E90}">
      <dsp:nvSpPr>
        <dsp:cNvPr id="0" name=""/>
        <dsp:cNvSpPr/>
      </dsp:nvSpPr>
      <dsp:spPr>
        <a:xfrm>
          <a:off x="2126002" y="242305"/>
          <a:ext cx="6618783" cy="5322416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6228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6500" kern="1200" dirty="0"/>
        </a:p>
      </dsp:txBody>
      <dsp:txXfrm>
        <a:off x="4111638" y="242305"/>
        <a:ext cx="2779888" cy="5322416"/>
      </dsp:txXfrm>
    </dsp:sp>
    <dsp:sp modelId="{E2CD49DC-EDEE-4073-9D50-C4C990A0427E}">
      <dsp:nvSpPr>
        <dsp:cNvPr id="0" name=""/>
        <dsp:cNvSpPr/>
      </dsp:nvSpPr>
      <dsp:spPr>
        <a:xfrm>
          <a:off x="0" y="16450"/>
          <a:ext cx="4388090" cy="60682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โรคจากการ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ประกอบอาชีพฯ</a:t>
          </a:r>
          <a:endParaRPr lang="en-US" sz="36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-ผลการตรวจคัดกรองสารเคมีกำจัดศัตรูพืชตกค้างในกระแสเลือดสูง ใน พง. </a:t>
          </a:r>
          <a:r>
            <a:rPr lang="th-TH" sz="3600" b="1" kern="120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นศ</a:t>
          </a: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</a:t>
          </a:r>
          <a:r>
            <a:rPr lang="th-TH" sz="3600" b="1" kern="120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ชพ</a:t>
          </a: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-จังหวัดให้ความ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สำคัญน้อย</a:t>
          </a:r>
        </a:p>
      </dsp:txBody>
      <dsp:txXfrm>
        <a:off x="642621" y="905125"/>
        <a:ext cx="3102848" cy="429090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DA3FE-95B6-439C-B928-00EA1D4D2EFC}">
      <dsp:nvSpPr>
        <dsp:cNvPr id="0" name=""/>
        <dsp:cNvSpPr/>
      </dsp:nvSpPr>
      <dsp:spPr>
        <a:xfrm>
          <a:off x="2870384" y="587839"/>
          <a:ext cx="5370939" cy="4411230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0" bIns="25603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 </a:t>
          </a:r>
          <a:r>
            <a:rPr lang="en-US" sz="3600" b="0" kern="1200" spc="-11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th-TH" sz="3600" b="0" kern="1200" spc="-110" baseline="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(รน.,นศ.,สฎ,ชพ.,พง.)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Gap: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รณรงค์ประชาสัมพันธ์ ,สนับสนุนการดำเนินงานของภาคีเครือข่าย ,ส่งเสริมการบังคับใช้กฎหมาย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b="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945069" y="803173"/>
        <a:ext cx="4080921" cy="3980562"/>
      </dsp:txXfrm>
    </dsp:sp>
    <dsp:sp modelId="{60F88525-4CC8-4AA1-A4ED-34BF530BD0CB}">
      <dsp:nvSpPr>
        <dsp:cNvPr id="0" name=""/>
        <dsp:cNvSpPr/>
      </dsp:nvSpPr>
      <dsp:spPr>
        <a:xfrm>
          <a:off x="72033" y="0"/>
          <a:ext cx="3721367" cy="58326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การบริโภคยาสูบ</a:t>
          </a:r>
          <a:endParaRPr lang="en-US" sz="36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-อัตราการสูบ</a:t>
          </a:r>
          <a:r>
            <a:rPr lang="th-TH" sz="3600" b="1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บุหรี่ป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ชก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15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ปีขึ้นไปสูงใน 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5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-ขาดความต่อเนื่องในการมีส่วนร่วมของภาคีเครือข่าย</a:t>
          </a:r>
        </a:p>
      </dsp:txBody>
      <dsp:txXfrm>
        <a:off x="617015" y="854171"/>
        <a:ext cx="2631403" cy="412430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DA3FE-95B6-439C-B928-00EA1D4D2EFC}">
      <dsp:nvSpPr>
        <dsp:cNvPr id="0" name=""/>
        <dsp:cNvSpPr/>
      </dsp:nvSpPr>
      <dsp:spPr>
        <a:xfrm>
          <a:off x="3622304" y="627347"/>
          <a:ext cx="4851505" cy="4833306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0" bIns="256032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กลุ่มเสี่ยง/พื้นที่เสี่ยง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พื้นที่เสี่ยงเฝ้าระวัง</a:t>
          </a:r>
          <a:r>
            <a:rPr lang="en-US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1 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 (ชพ.)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Gap: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พัฒนาความร่วมมือภาคีเครือข่าย  ,สนับสนุนการ</a:t>
          </a:r>
          <a:r>
            <a:rPr lang="th-TH" sz="36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เฝ้าระวังตรวจเตือน ตรวจจับการละเมิดกฎหมาย ,รณรงค์ประชาสัมพันธ์</a:t>
          </a:r>
          <a:r>
            <a:rPr lang="th-TH" sz="36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                                                                    </a:t>
          </a:r>
          <a:endParaRPr lang="th-TH" sz="3600" b="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4597479" y="826281"/>
        <a:ext cx="3677396" cy="4435438"/>
      </dsp:txXfrm>
    </dsp:sp>
    <dsp:sp modelId="{60F88525-4CC8-4AA1-A4ED-34BF530BD0CB}">
      <dsp:nvSpPr>
        <dsp:cNvPr id="0" name=""/>
        <dsp:cNvSpPr/>
      </dsp:nvSpPr>
      <dsp:spPr>
        <a:xfrm>
          <a:off x="777687" y="0"/>
          <a:ext cx="3705951" cy="5363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แอลกอฮอล์</a:t>
          </a:r>
          <a:endParaRPr lang="en-US" sz="32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endParaRPr lang="th-TH" sz="3200" b="1" kern="1200" dirty="0" smtClean="0">
            <a:solidFill>
              <a:srgbClr val="FFFF66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-จังหวัดที่ต้องเฝ้าระวัง คือ ชุมพร  ,ความชุกของนักดื่มใน </a:t>
          </a:r>
          <a:r>
            <a:rPr lang="th-TH" sz="3200" b="1" kern="1200" spc="-100" baseline="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ปชก</a:t>
          </a:r>
          <a:r>
            <a:rPr lang="th-TH" sz="3200" b="1" kern="1200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.วัยรุ่น เขต</a:t>
          </a:r>
          <a:r>
            <a:rPr lang="en-US" sz="3200" b="1" kern="1200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11</a:t>
          </a:r>
          <a:r>
            <a:rPr lang="th-TH" sz="3200" b="1" kern="1200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สูงที่ชุมพร (</a:t>
          </a:r>
          <a:r>
            <a:rPr lang="en-US" sz="3200" b="1" kern="1200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15%</a:t>
          </a:r>
          <a:r>
            <a:rPr lang="th-TH" sz="3200" b="1" kern="1200" spc="-100" baseline="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) </a:t>
          </a:r>
          <a:endParaRPr lang="th-TH" sz="3200" b="1" kern="1200" dirty="0" smtClean="0">
            <a:solidFill>
              <a:schemeClr val="bg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-การมีส่วนร่วมของ   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เครือข่าย/ความ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       ต่อเนื่อง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b="1" kern="1200" dirty="0" smtClean="0">
            <a:solidFill>
              <a:srgbClr val="FFC000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320411" y="785437"/>
        <a:ext cx="2620503" cy="379242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082DD-5597-40F3-AD27-A0DF6B69D97E}">
      <dsp:nvSpPr>
        <dsp:cNvPr id="0" name=""/>
        <dsp:cNvSpPr/>
      </dsp:nvSpPr>
      <dsp:spPr>
        <a:xfrm>
          <a:off x="0" y="361027"/>
          <a:ext cx="4190865" cy="383325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73FD2-E3A7-41E7-B6AD-5EF192C06D6F}">
      <dsp:nvSpPr>
        <dsp:cNvPr id="0" name=""/>
        <dsp:cNvSpPr/>
      </dsp:nvSpPr>
      <dsp:spPr>
        <a:xfrm>
          <a:off x="2109587" y="345961"/>
          <a:ext cx="4861033" cy="36836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>
              <a:latin typeface="TH SarabunPSK" pitchFamily="34" charset="-34"/>
              <a:cs typeface="TH SarabunPSK" pitchFamily="34" charset="-34"/>
            </a:rPr>
            <a:t>ระดับกระทรวง </a:t>
          </a:r>
          <a:r>
            <a:rPr lang="en-US" sz="4800" b="1" kern="1200" dirty="0" smtClean="0">
              <a:latin typeface="TH SarabunPSK" pitchFamily="34" charset="-34"/>
              <a:cs typeface="TH SarabunPSK" pitchFamily="34" charset="-34"/>
            </a:rPr>
            <a:t>6 </a:t>
          </a:r>
          <a:r>
            <a:rPr lang="th-TH" sz="4800" b="1" kern="1200" dirty="0" smtClean="0">
              <a:latin typeface="TH SarabunPSK" pitchFamily="34" charset="-34"/>
              <a:cs typeface="TH SarabunPSK" pitchFamily="34" charset="-34"/>
            </a:rPr>
            <a:t>ตัวชี้วัด</a:t>
          </a:r>
          <a:endParaRPr lang="th-TH" sz="48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2109587" y="345961"/>
        <a:ext cx="4861033" cy="1105083"/>
      </dsp:txXfrm>
    </dsp:sp>
    <dsp:sp modelId="{83F27204-CC03-4C4E-8398-898D6336BFF8}">
      <dsp:nvSpPr>
        <dsp:cNvPr id="0" name=""/>
        <dsp:cNvSpPr/>
      </dsp:nvSpPr>
      <dsp:spPr>
        <a:xfrm>
          <a:off x="733402" y="1709428"/>
          <a:ext cx="2724059" cy="245339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CD78B-3F80-4F13-9553-3550339A2BEF}">
      <dsp:nvSpPr>
        <dsp:cNvPr id="0" name=""/>
        <dsp:cNvSpPr/>
      </dsp:nvSpPr>
      <dsp:spPr>
        <a:xfrm>
          <a:off x="2120123" y="1709428"/>
          <a:ext cx="4839960" cy="24533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>
              <a:latin typeface="TH SarabunPSK" pitchFamily="34" charset="-34"/>
              <a:cs typeface="TH SarabunPSK" pitchFamily="34" charset="-34"/>
            </a:rPr>
            <a:t>ระดับเขต </a:t>
          </a:r>
          <a:r>
            <a:rPr lang="en-US" sz="4800" b="1" kern="1200" dirty="0" smtClean="0">
              <a:latin typeface="TH SarabunPSK" pitchFamily="34" charset="-34"/>
              <a:cs typeface="TH SarabunPSK" pitchFamily="34" charset="-34"/>
            </a:rPr>
            <a:t>11 </a:t>
          </a:r>
          <a:r>
            <a:rPr lang="th-TH" sz="4800" b="1" kern="1200" dirty="0" smtClean="0">
              <a:latin typeface="TH SarabunPSK" pitchFamily="34" charset="-34"/>
              <a:cs typeface="TH SarabunPSK" pitchFamily="34" charset="-34"/>
            </a:rPr>
            <a:t>ตัวชี้วัด</a:t>
          </a:r>
          <a:endParaRPr lang="th-TH" sz="48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2120123" y="1709428"/>
        <a:ext cx="4839960" cy="1132337"/>
      </dsp:txXfrm>
    </dsp:sp>
    <dsp:sp modelId="{C208FB79-097F-4933-8FE3-90B5C27F6FE8}">
      <dsp:nvSpPr>
        <dsp:cNvPr id="0" name=""/>
        <dsp:cNvSpPr/>
      </dsp:nvSpPr>
      <dsp:spPr>
        <a:xfrm>
          <a:off x="1466803" y="2815696"/>
          <a:ext cx="1257258" cy="128857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64CD5-2242-41C6-B385-B161423D69DF}">
      <dsp:nvSpPr>
        <dsp:cNvPr id="0" name=""/>
        <dsp:cNvSpPr/>
      </dsp:nvSpPr>
      <dsp:spPr>
        <a:xfrm>
          <a:off x="2095432" y="2831984"/>
          <a:ext cx="4889343" cy="12560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>
              <a:latin typeface="TH SarabunPSK" pitchFamily="34" charset="-34"/>
              <a:cs typeface="TH SarabunPSK" pitchFamily="34" charset="-34"/>
            </a:rPr>
            <a:t>ระดับจังหวัด </a:t>
          </a:r>
          <a:r>
            <a:rPr lang="en-US" sz="4800" b="1" kern="1200" dirty="0" smtClean="0">
              <a:latin typeface="TH SarabunPSK" pitchFamily="34" charset="-34"/>
              <a:cs typeface="TH SarabunPSK" pitchFamily="34" charset="-34"/>
            </a:rPr>
            <a:t>11 </a:t>
          </a:r>
          <a:r>
            <a:rPr lang="th-TH" sz="4800" b="1" kern="1200" dirty="0" smtClean="0">
              <a:latin typeface="TH SarabunPSK" pitchFamily="34" charset="-34"/>
              <a:cs typeface="TH SarabunPSK" pitchFamily="34" charset="-34"/>
            </a:rPr>
            <a:t>ตัวชี้วัด</a:t>
          </a:r>
          <a:endParaRPr lang="th-TH" sz="48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2095432" y="2831984"/>
        <a:ext cx="4889343" cy="12560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F1C1C-015A-4899-8C4C-9B22AA465E2E}">
      <dsp:nvSpPr>
        <dsp:cNvPr id="0" name=""/>
        <dsp:cNvSpPr/>
      </dsp:nvSpPr>
      <dsp:spPr>
        <a:xfrm>
          <a:off x="3616523" y="2484513"/>
          <a:ext cx="1910953" cy="191095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โรคไม่ติดต่อ</a:t>
          </a:r>
          <a:r>
            <a:rPr lang="en-US" sz="2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&amp;</a:t>
          </a:r>
          <a:r>
            <a:rPr lang="th-TH" sz="2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itchFamily="2" charset="-34"/>
              <a:cs typeface="TH Niramit AS" pitchFamily="2" charset="-34"/>
            </a:rPr>
            <a:t>ภัยสุขภาพ</a:t>
          </a:r>
          <a:endParaRPr lang="th-TH" sz="2800" b="1" kern="1200" dirty="0"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H Niramit AS" pitchFamily="2" charset="-34"/>
            <a:cs typeface="TH Niramit AS" pitchFamily="2" charset="-34"/>
          </a:endParaRPr>
        </a:p>
      </dsp:txBody>
      <dsp:txXfrm>
        <a:off x="3896376" y="2764366"/>
        <a:ext cx="1351247" cy="1351247"/>
      </dsp:txXfrm>
    </dsp:sp>
    <dsp:sp modelId="{E57528E5-2D07-4760-BA7E-E93A4669DC95}">
      <dsp:nvSpPr>
        <dsp:cNvPr id="0" name=""/>
        <dsp:cNvSpPr/>
      </dsp:nvSpPr>
      <dsp:spPr>
        <a:xfrm rot="16200000">
          <a:off x="4370068" y="1790078"/>
          <a:ext cx="403863" cy="64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b="1" kern="120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4430648" y="1980603"/>
        <a:ext cx="282704" cy="389834"/>
      </dsp:txXfrm>
    </dsp:sp>
    <dsp:sp modelId="{09ADEB88-D7A0-439A-A2FD-C58ED60F7BFC}">
      <dsp:nvSpPr>
        <dsp:cNvPr id="0" name=""/>
        <dsp:cNvSpPr/>
      </dsp:nvSpPr>
      <dsp:spPr>
        <a:xfrm>
          <a:off x="3712071" y="2649"/>
          <a:ext cx="1719857" cy="1719857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โรคไม่ติดต่อเรื้อรัง </a:t>
          </a:r>
          <a:endParaRPr lang="th-TH" sz="2800" b="1" kern="1200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3963938" y="254516"/>
        <a:ext cx="1216123" cy="1216123"/>
      </dsp:txXfrm>
    </dsp:sp>
    <dsp:sp modelId="{BF7604F9-79F7-4B0A-B1D2-00F91008B19A}">
      <dsp:nvSpPr>
        <dsp:cNvPr id="0" name=""/>
        <dsp:cNvSpPr/>
      </dsp:nvSpPr>
      <dsp:spPr>
        <a:xfrm rot="19285714">
          <a:off x="5406033" y="2288973"/>
          <a:ext cx="403863" cy="64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b="1" kern="120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5419250" y="2456689"/>
        <a:ext cx="282704" cy="389834"/>
      </dsp:txXfrm>
    </dsp:sp>
    <dsp:sp modelId="{AE2173BA-5C86-4475-88A4-46256ED6046E}">
      <dsp:nvSpPr>
        <dsp:cNvPr id="0" name=""/>
        <dsp:cNvSpPr/>
      </dsp:nvSpPr>
      <dsp:spPr>
        <a:xfrm>
          <a:off x="5727172" y="973071"/>
          <a:ext cx="1719857" cy="17198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อุบัติเหตุทางถนน</a:t>
          </a:r>
          <a:endParaRPr lang="th-TH" sz="2800" b="1" kern="1200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5979039" y="1224938"/>
        <a:ext cx="1216123" cy="1216123"/>
      </dsp:txXfrm>
    </dsp:sp>
    <dsp:sp modelId="{13472416-F356-44BD-B62D-701C1F3A5A25}">
      <dsp:nvSpPr>
        <dsp:cNvPr id="0" name=""/>
        <dsp:cNvSpPr/>
      </dsp:nvSpPr>
      <dsp:spPr>
        <a:xfrm rot="771429">
          <a:off x="5661896" y="3409979"/>
          <a:ext cx="403863" cy="64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b="1" kern="120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5663415" y="3526444"/>
        <a:ext cx="282704" cy="389834"/>
      </dsp:txXfrm>
    </dsp:sp>
    <dsp:sp modelId="{536D6AF4-7752-4C46-BEAF-B0123081BDA2}">
      <dsp:nvSpPr>
        <dsp:cNvPr id="0" name=""/>
        <dsp:cNvSpPr/>
      </dsp:nvSpPr>
      <dsp:spPr>
        <a:xfrm>
          <a:off x="6224861" y="3153589"/>
          <a:ext cx="1719857" cy="1719857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การป้องกันเด็กจมน้ำ</a:t>
          </a:r>
          <a:endParaRPr lang="th-TH" sz="2800" b="1" kern="1200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6476728" y="3405456"/>
        <a:ext cx="1216123" cy="1216123"/>
      </dsp:txXfrm>
    </dsp:sp>
    <dsp:sp modelId="{A9CC0D7B-2C35-49CB-BE3A-285CE7CC46A0}">
      <dsp:nvSpPr>
        <dsp:cNvPr id="0" name=""/>
        <dsp:cNvSpPr/>
      </dsp:nvSpPr>
      <dsp:spPr>
        <a:xfrm rot="3857143">
          <a:off x="4944985" y="4308956"/>
          <a:ext cx="403863" cy="64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b="1" kern="120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4979280" y="4384321"/>
        <a:ext cx="282704" cy="389834"/>
      </dsp:txXfrm>
    </dsp:sp>
    <dsp:sp modelId="{FD9186A5-3DB7-4651-BF32-298B148FBDD3}">
      <dsp:nvSpPr>
        <dsp:cNvPr id="0" name=""/>
        <dsp:cNvSpPr/>
      </dsp:nvSpPr>
      <dsp:spPr>
        <a:xfrm>
          <a:off x="4830368" y="4902228"/>
          <a:ext cx="1719857" cy="1719857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tx2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สารตะกั่วในเด็ก</a:t>
          </a:r>
          <a:endParaRPr lang="th-TH" sz="2800" b="1" kern="1200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5082235" y="5154095"/>
        <a:ext cx="1216123" cy="1216123"/>
      </dsp:txXfrm>
    </dsp:sp>
    <dsp:sp modelId="{4CBD5ABB-B4C8-4CF3-B6E9-00ECFDA13E5A}">
      <dsp:nvSpPr>
        <dsp:cNvPr id="0" name=""/>
        <dsp:cNvSpPr/>
      </dsp:nvSpPr>
      <dsp:spPr>
        <a:xfrm rot="6942857">
          <a:off x="3795150" y="4308956"/>
          <a:ext cx="403863" cy="64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b="1" kern="120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 rot="10800000">
        <a:off x="3882014" y="4384321"/>
        <a:ext cx="282704" cy="389834"/>
      </dsp:txXfrm>
    </dsp:sp>
    <dsp:sp modelId="{9FD92301-4996-4F72-9681-E3375762703E}">
      <dsp:nvSpPr>
        <dsp:cNvPr id="0" name=""/>
        <dsp:cNvSpPr/>
      </dsp:nvSpPr>
      <dsp:spPr>
        <a:xfrm>
          <a:off x="2593774" y="4902228"/>
          <a:ext cx="1719857" cy="171985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b="1" kern="1200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โรคจากการประกอบอาชีพ</a:t>
          </a:r>
          <a:endParaRPr lang="th-TH" sz="2600" b="1" kern="1200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2845641" y="5154095"/>
        <a:ext cx="1216123" cy="1216123"/>
      </dsp:txXfrm>
    </dsp:sp>
    <dsp:sp modelId="{AFBE091D-5E6E-40DE-92AD-6ED181A71DCF}">
      <dsp:nvSpPr>
        <dsp:cNvPr id="0" name=""/>
        <dsp:cNvSpPr/>
      </dsp:nvSpPr>
      <dsp:spPr>
        <a:xfrm rot="10028571">
          <a:off x="3078240" y="3409979"/>
          <a:ext cx="403863" cy="64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b="1" kern="120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 rot="10800000">
        <a:off x="3197880" y="3526444"/>
        <a:ext cx="282704" cy="389834"/>
      </dsp:txXfrm>
    </dsp:sp>
    <dsp:sp modelId="{4621CEA2-7A12-4A14-A727-875621C6A50B}">
      <dsp:nvSpPr>
        <dsp:cNvPr id="0" name=""/>
        <dsp:cNvSpPr/>
      </dsp:nvSpPr>
      <dsp:spPr>
        <a:xfrm>
          <a:off x="1199280" y="3153589"/>
          <a:ext cx="1719857" cy="171985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600" b="1" kern="1200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การบริโภคยาสูบ/บุหรี่</a:t>
          </a:r>
          <a:endParaRPr lang="th-TH" sz="2600" b="1" kern="1200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1451147" y="3405456"/>
        <a:ext cx="1216123" cy="1216123"/>
      </dsp:txXfrm>
    </dsp:sp>
    <dsp:sp modelId="{810FD190-81FB-4AFD-8B04-266FA882A391}">
      <dsp:nvSpPr>
        <dsp:cNvPr id="0" name=""/>
        <dsp:cNvSpPr/>
      </dsp:nvSpPr>
      <dsp:spPr>
        <a:xfrm rot="13114286">
          <a:off x="3334102" y="2288973"/>
          <a:ext cx="403863" cy="649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b="1" kern="120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 rot="10800000">
        <a:off x="3442044" y="2456689"/>
        <a:ext cx="282704" cy="389834"/>
      </dsp:txXfrm>
    </dsp:sp>
    <dsp:sp modelId="{B97E274B-025B-4B60-8548-67525772D0BF}">
      <dsp:nvSpPr>
        <dsp:cNvPr id="0" name=""/>
        <dsp:cNvSpPr/>
      </dsp:nvSpPr>
      <dsp:spPr>
        <a:xfrm>
          <a:off x="1696969" y="973071"/>
          <a:ext cx="1719857" cy="17198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500" b="1" kern="1200" dirty="0" smtClean="0">
              <a:solidFill>
                <a:srgbClr val="000099"/>
              </a:solidFill>
              <a:latin typeface="TH Niramit AS" pitchFamily="2" charset="-34"/>
              <a:cs typeface="TH Niramit AS" pitchFamily="2" charset="-34"/>
            </a:rPr>
            <a:t>การบริโภคเครื่องดื่มแอลกอฮอล์</a:t>
          </a:r>
          <a:endParaRPr lang="th-TH" sz="2500" b="1" kern="1200" dirty="0">
            <a:solidFill>
              <a:srgbClr val="000099"/>
            </a:solidFill>
            <a:latin typeface="TH Niramit AS" pitchFamily="2" charset="-34"/>
            <a:cs typeface="TH Niramit AS" pitchFamily="2" charset="-34"/>
          </a:endParaRPr>
        </a:p>
      </dsp:txBody>
      <dsp:txXfrm>
        <a:off x="1948836" y="1224938"/>
        <a:ext cx="1216123" cy="1216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DA3FE-95B6-439C-B928-00EA1D4D2EFC}">
      <dsp:nvSpPr>
        <dsp:cNvPr id="0" name=""/>
        <dsp:cNvSpPr/>
      </dsp:nvSpPr>
      <dsp:spPr>
        <a:xfrm>
          <a:off x="3327481" y="734227"/>
          <a:ext cx="5174869" cy="4864848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284480" bIns="28448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กลุ่ม/พื้นที่เสี่ยง</a:t>
          </a:r>
          <a:r>
            <a:rPr lang="en-US" sz="40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:7</a:t>
          </a:r>
          <a:r>
            <a:rPr lang="th-TH" sz="4000" b="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จังหวัด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มาตรการลด</a:t>
          </a:r>
          <a:r>
            <a:rPr lang="en-US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Gap:</a:t>
          </a:r>
          <a:r>
            <a:rPr lang="th-TH" sz="40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ศักยภาพ </a:t>
          </a:r>
          <a:r>
            <a:rPr lang="th-TH" sz="4000" kern="1200" dirty="0" err="1" smtClean="0">
              <a:latin typeface="TH SarabunPSK" panose="020B0500040200020003" pitchFamily="34" charset="-34"/>
              <a:cs typeface="TH SarabunPSK" panose="020B0500040200020003" pitchFamily="34" charset="-34"/>
            </a:rPr>
            <a:t>จนท</a:t>
          </a:r>
          <a:r>
            <a:rPr lang="th-TH" sz="40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.ใหม่, นิเทศ,ประเมินคุณภาพ,สื่อสารประชาสมพันธ์ 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40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4367654" y="946420"/>
        <a:ext cx="3922504" cy="4440462"/>
      </dsp:txXfrm>
    </dsp:sp>
    <dsp:sp modelId="{60F88525-4CC8-4AA1-A4ED-34BF530BD0CB}">
      <dsp:nvSpPr>
        <dsp:cNvPr id="0" name=""/>
        <dsp:cNvSpPr/>
      </dsp:nvSpPr>
      <dsp:spPr>
        <a:xfrm>
          <a:off x="361581" y="9228"/>
          <a:ext cx="3864789" cy="5750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TB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Success Rate82%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,อัตราตายสูง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9.01%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ผู้ป่วยดื้อยาสูง</a:t>
          </a:r>
          <a:r>
            <a:rPr lang="en-US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14</a:t>
          </a: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ราย, อัตราขาดยาโอนออกสูงในต่างชาติ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ผู้รับผิดชอบเปลี่ยนบ่อย</a:t>
          </a:r>
          <a:endParaRPr lang="th-TH" sz="36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927566" y="851429"/>
        <a:ext cx="2732819" cy="40665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899C7-352D-4A49-A1AF-646C533A2E90}">
      <dsp:nvSpPr>
        <dsp:cNvPr id="0" name=""/>
        <dsp:cNvSpPr/>
      </dsp:nvSpPr>
      <dsp:spPr>
        <a:xfrm>
          <a:off x="3672408" y="793493"/>
          <a:ext cx="4208721" cy="5556769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D49DC-EDEE-4073-9D50-C4C990A0427E}">
      <dsp:nvSpPr>
        <dsp:cNvPr id="0" name=""/>
        <dsp:cNvSpPr/>
      </dsp:nvSpPr>
      <dsp:spPr>
        <a:xfrm>
          <a:off x="378792" y="797436"/>
          <a:ext cx="3813495" cy="5519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ไข้หวัดใหญ่/โรคติดต่ออุบัติใหม่</a:t>
          </a:r>
          <a:endParaRPr lang="en-US" sz="40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40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endParaRPr lang="th-TH" sz="4000" b="1" kern="1200" dirty="0" smtClean="0">
            <a:solidFill>
              <a:srgbClr val="FFFF66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EID</a:t>
          </a: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+</a:t>
          </a: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 สังคมโลก</a:t>
          </a:r>
          <a:r>
            <a:rPr lang="en-US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+</a:t>
          </a:r>
          <a:r>
            <a:rPr lang="th-TH" sz="40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การเคลื่อนย้ายของประชากร</a:t>
          </a:r>
          <a:endParaRPr lang="th-TH" sz="40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937265" y="1605704"/>
        <a:ext cx="2696549" cy="39026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899C7-352D-4A49-A1AF-646C533A2E90}">
      <dsp:nvSpPr>
        <dsp:cNvPr id="0" name=""/>
        <dsp:cNvSpPr/>
      </dsp:nvSpPr>
      <dsp:spPr>
        <a:xfrm>
          <a:off x="3744420" y="556895"/>
          <a:ext cx="3894072" cy="5141339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69392" rIns="469392" bIns="469392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6600" kern="1200" dirty="0"/>
        </a:p>
      </dsp:txBody>
      <dsp:txXfrm>
        <a:off x="4912641" y="556895"/>
        <a:ext cx="1635511" cy="5141339"/>
      </dsp:txXfrm>
    </dsp:sp>
    <dsp:sp modelId="{E2CD49DC-EDEE-4073-9D50-C4C990A0427E}">
      <dsp:nvSpPr>
        <dsp:cNvPr id="0" name=""/>
        <dsp:cNvSpPr/>
      </dsp:nvSpPr>
      <dsp:spPr>
        <a:xfrm>
          <a:off x="269750" y="362679"/>
          <a:ext cx="3572449" cy="57523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ไข้เลือดออก</a:t>
          </a:r>
          <a:endParaRPr lang="en-US" sz="3200" b="1" u="sng" kern="1200" dirty="0" smtClean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2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+Gap: 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ปี 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2556 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มี</a:t>
          </a:r>
          <a:r>
            <a:rPr lang="th-TH" sz="3200" b="1" kern="120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ผู้ปวยสูง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ในรอบ 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10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ปี ,       ปี 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57 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อัตราป่วยสูงเป็นอันดับ 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ใน</a:t>
          </a:r>
          <a:r>
            <a:rPr lang="en-US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12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เขต ,ยังขาดการมีส่วนร่วมของ </a:t>
          </a:r>
          <a:r>
            <a:rPr lang="th-TH" sz="3200" b="1" kern="1200" dirty="0" err="1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ปชช</a:t>
          </a:r>
          <a:r>
            <a:rPr lang="th-TH" sz="32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. ,ชนิดของเชื้อ</a:t>
          </a:r>
          <a:endParaRPr lang="th-TH" sz="32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792923" y="1205098"/>
        <a:ext cx="2526103" cy="40675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899C7-352D-4A49-A1AF-646C533A2E90}">
      <dsp:nvSpPr>
        <dsp:cNvPr id="0" name=""/>
        <dsp:cNvSpPr/>
      </dsp:nvSpPr>
      <dsp:spPr>
        <a:xfrm>
          <a:off x="3167856" y="323018"/>
          <a:ext cx="5246020" cy="5120979"/>
        </a:xfrm>
        <a:prstGeom prst="flowChartMagneticDisk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5168" rIns="455168" bIns="455168" numCol="1" spcCol="1270" anchor="ctr" anchorCtr="0">
          <a:noAutofit/>
        </a:bodyPr>
        <a:lstStyle/>
        <a:p>
          <a:pPr lvl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6400" kern="1200" dirty="0"/>
        </a:p>
      </dsp:txBody>
      <dsp:txXfrm>
        <a:off x="4741663" y="323018"/>
        <a:ext cx="2203328" cy="5120979"/>
      </dsp:txXfrm>
    </dsp:sp>
    <dsp:sp modelId="{E2CD49DC-EDEE-4073-9D50-C4C990A0427E}">
      <dsp:nvSpPr>
        <dsp:cNvPr id="0" name=""/>
        <dsp:cNvSpPr/>
      </dsp:nvSpPr>
      <dsp:spPr>
        <a:xfrm>
          <a:off x="298608" y="262187"/>
          <a:ext cx="3373813" cy="55704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u="sng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HIV/AIDS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สถานการณ์</a:t>
          </a:r>
          <a:r>
            <a:rPr lang="en-US" sz="3600" b="1" kern="1200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&amp;Gap: </a:t>
          </a: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ปี</a:t>
          </a:r>
          <a:r>
            <a:rPr lang="en-US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56=67</a:t>
          </a: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ราย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-การเข้าถึงบริการของกลุ่มเสี่ยง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-การมีพฤติกรรมทางเพศที่ไม่ปลอดภัย </a:t>
          </a:r>
          <a:endParaRPr lang="th-TH" sz="36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792691" y="1077962"/>
        <a:ext cx="2385647" cy="3938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r">
              <a:defRPr sz="1200"/>
            </a:lvl1pPr>
          </a:lstStyle>
          <a:p>
            <a:fld id="{88E0D17F-8B48-4165-AE01-C47F4EC645E3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 anchor="b"/>
          <a:lstStyle>
            <a:lvl1pPr algn="r">
              <a:defRPr sz="1200"/>
            </a:lvl1pPr>
          </a:lstStyle>
          <a:p>
            <a:fld id="{C62F4B80-0C4E-45BA-A8FB-69E8C875275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9138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r">
              <a:defRPr sz="1200"/>
            </a:lvl1pPr>
          </a:lstStyle>
          <a:p>
            <a:fld id="{BA0F9CB7-721D-4E8B-93B3-FD605C1E78C9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54" tIns="46927" rIns="93854" bIns="46927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50594"/>
            <a:ext cx="5486400" cy="4500563"/>
          </a:xfrm>
          <a:prstGeom prst="rect">
            <a:avLst/>
          </a:prstGeom>
        </p:spPr>
        <p:txBody>
          <a:bodyPr vert="horz" lIns="93854" tIns="46927" rIns="93854" bIns="469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3854" tIns="46927" rIns="93854" bIns="46927" rtlCol="0" anchor="b"/>
          <a:lstStyle>
            <a:lvl1pPr algn="r">
              <a:defRPr sz="1200"/>
            </a:lvl1pPr>
          </a:lstStyle>
          <a:p>
            <a:fld id="{D27FEA92-7A68-4851-A587-0B14EAA206A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585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0106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7C9324-98C0-4C9F-836A-7765701FA074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61573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49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7C9324-98C0-4C9F-836A-7765701FA074}" type="slidenum">
              <a:rPr lang="th-TH" smtClean="0"/>
              <a:pPr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111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58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7C9324-98C0-4C9F-836A-7765701FA074}" type="slidenum">
              <a:rPr lang="th-TH" smtClean="0"/>
              <a:pPr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10974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69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70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71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72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73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74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75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EA92-7A68-4851-A587-0B14EAA206A4}" type="slidenum">
              <a:rPr lang="th-TH" smtClean="0"/>
              <a:pPr/>
              <a:t>34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7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39729-1CE0-4EE3-BC65-035C08E281CF}" type="datetimeFigureOut">
              <a:rPr lang="th-TH" smtClean="0"/>
              <a:pPr/>
              <a:t>03/12/57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5E125-62CC-4A30-9893-661D93D764E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http://www.thaitripstoday.com/wp-content/uploads/2010/01/ranong-004.jpg"/>
          <p:cNvSpPr>
            <a:spLocks noChangeAspect="1" noChangeArrowheads="1"/>
          </p:cNvSpPr>
          <p:nvPr/>
        </p:nvSpPr>
        <p:spPr bwMode="auto">
          <a:xfrm>
            <a:off x="190500" y="-2370138"/>
            <a:ext cx="4762500" cy="3171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2" name="AutoShape 8" descr="http://www.thaitripstoday.com/wp-content/uploads/2010/01/ranong-004.jpg"/>
          <p:cNvSpPr>
            <a:spLocks noChangeAspect="1" noChangeArrowheads="1"/>
          </p:cNvSpPr>
          <p:nvPr/>
        </p:nvSpPr>
        <p:spPr bwMode="auto">
          <a:xfrm>
            <a:off x="190500" y="-2370138"/>
            <a:ext cx="4762500" cy="3171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544546" y="2204864"/>
            <a:ext cx="8064895" cy="144655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ตัวชี้วัด ค่าเป้าหมาย 	</a:t>
            </a:r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Template </a:t>
            </a:r>
            <a:r>
              <a:rPr lang="th-TH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ปี </a:t>
            </a:r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2558</a:t>
            </a:r>
            <a:endParaRPr lang="th-TH" sz="4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แผนงานป้องกันควบคุมโรคและภัยสุขภาพ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6341258"/>
            <a:ext cx="268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วันที่ </a:t>
            </a:r>
            <a:r>
              <a:rPr lang="en-US" sz="2400" b="1" dirty="0" smtClean="0"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ธันวาคม 2557</a:t>
            </a:r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9" name="Picture 3" descr="logo-moph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63434"/>
            <a:ext cx="235745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59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1960401886"/>
              </p:ext>
            </p:extLst>
          </p:nvPr>
        </p:nvGraphicFramePr>
        <p:xfrm>
          <a:off x="251520" y="764704"/>
          <a:ext cx="871296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39952" y="1340768"/>
            <a:ext cx="43102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กลุ่ม/พื้นที่เสี่ยง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</a:t>
            </a:r>
          </a:p>
          <a:p>
            <a:pPr lvl="0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 </a:t>
            </a:r>
            <a:r>
              <a:rPr lang="th-TH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ปชก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.เปราะบางพื้นที่</a:t>
            </a:r>
          </a:p>
          <a:p>
            <a:pPr lvl="0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เร่งรัด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จังหวัด(</a:t>
            </a:r>
            <a:r>
              <a:rPr lang="th-TH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นศ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.,</a:t>
            </a:r>
            <a:r>
              <a:rPr lang="th-TH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ภก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.,</a:t>
            </a:r>
            <a:r>
              <a:rPr lang="th-TH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สฎ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.,รน.)</a:t>
            </a:r>
          </a:p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endPara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การดำเนินงานตาม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กลุ่มวัย ,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เสริมสร้าง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ศักยภาพ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พัฒนาความร่วมมือ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เครือข่าย</a:t>
            </a: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ดาว 8 แฉก 18"/>
          <p:cNvSpPr/>
          <p:nvPr/>
        </p:nvSpPr>
        <p:spPr>
          <a:xfrm>
            <a:off x="179512" y="582477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th-TH" dirty="0"/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15" name="TextBox 14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90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1275463790"/>
              </p:ext>
            </p:extLst>
          </p:nvPr>
        </p:nvGraphicFramePr>
        <p:xfrm>
          <a:off x="251520" y="188640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แผนผังลำดับงาน: ดิสก์แม่เหล็ก 11"/>
          <p:cNvSpPr/>
          <p:nvPr/>
        </p:nvSpPr>
        <p:spPr>
          <a:xfrm>
            <a:off x="3701310" y="836712"/>
            <a:ext cx="5191169" cy="5884763"/>
          </a:xfrm>
          <a:prstGeom prst="flowChartMagneticDisk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วงรี 10"/>
          <p:cNvSpPr/>
          <p:nvPr/>
        </p:nvSpPr>
        <p:spPr>
          <a:xfrm>
            <a:off x="0" y="495836"/>
            <a:ext cx="3995936" cy="6225639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en-US" sz="36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STI</a:t>
            </a:r>
            <a:endParaRPr lang="th-TH" sz="3600" b="1" u="sng" dirty="0" smtClean="0">
              <a:latin typeface="TH SarabunPSK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b="1" dirty="0" smtClean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สถานการณ์</a:t>
            </a:r>
            <a:r>
              <a:rPr lang="en-US" sz="3600" b="1" dirty="0" smtClean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&amp;Gap:</a:t>
            </a:r>
          </a:p>
          <a:p>
            <a:r>
              <a:rPr lang="th-TH" sz="36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-ปี</a:t>
            </a:r>
            <a:r>
              <a:rPr lang="en-US" sz="36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56</a:t>
            </a:r>
            <a:r>
              <a:rPr lang="th-TH" sz="36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อัตราป่วยสูงที่ภูเก็ต(</a:t>
            </a:r>
            <a:r>
              <a:rPr lang="en-US" sz="36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74.43/</a:t>
            </a:r>
            <a:r>
              <a:rPr lang="th-TH" sz="36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แสน) </a:t>
            </a:r>
            <a:r>
              <a:rPr lang="en-US" sz="3600" b="1" dirty="0" smtClean="0">
                <a:solidFill>
                  <a:srgbClr val="FFC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ctr"/>
            <a:r>
              <a:rPr lang="th-TH" sz="3600" b="1" dirty="0" smtClean="0">
                <a:latin typeface="TH SarabunPSK" pitchFamily="34" charset="-34"/>
                <a:cs typeface="TH SarabunPSK" panose="020B0500040200020003" pitchFamily="34" charset="-34"/>
              </a:rPr>
              <a:t>-ระบบเฝ้าระวังฯยังไม่ครอบคลุม , การเข้าถึงกลุ่มเปราะบาง,ระบบบริการของสถานบริการ </a:t>
            </a:r>
            <a:r>
              <a:rPr lang="th-TH" sz="3600" b="1" dirty="0" err="1" smtClean="0">
                <a:latin typeface="TH SarabunPSK" pitchFamily="34" charset="-34"/>
                <a:cs typeface="TH SarabunPSK" panose="020B0500040200020003" pitchFamily="34" charset="-34"/>
              </a:rPr>
              <a:t>สธ</a:t>
            </a:r>
            <a:r>
              <a:rPr lang="th-TH" sz="3600" b="1" dirty="0" smtClean="0">
                <a:latin typeface="TH SarabunPSK" pitchFamily="34" charset="-34"/>
                <a:cs typeface="TH SarabunPSK" panose="020B0500040200020003" pitchFamily="34" charset="-34"/>
              </a:rPr>
              <a:t>.</a:t>
            </a:r>
          </a:p>
          <a:p>
            <a:pPr algn="ctr"/>
            <a:endPara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36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71064" y="1330233"/>
            <a:ext cx="46214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กลุ่มเสี่ยง/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พื้นที่เสี่ยง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7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หวัด,กลุ่ม </a:t>
            </a:r>
            <a:r>
              <a:rPr lang="th-TH" sz="3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ปชก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.เปราะบางพื้นที่</a:t>
            </a:r>
          </a:p>
          <a:p>
            <a:pPr lvl="0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เร่งรัด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จังหวัด(</a:t>
            </a:r>
            <a:r>
              <a:rPr lang="th-TH" sz="3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นศ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.,</a:t>
            </a:r>
            <a:r>
              <a:rPr lang="th-TH" sz="3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ภก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.,</a:t>
            </a:r>
            <a:r>
              <a:rPr lang="th-TH" sz="3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สฎ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.,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รน.)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-บูรณาการดำเนินงาน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ตามกลุ่ม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วัย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,พัฒนารูปแบบและคุณภาพการให้บริการตรวจรักษา ,พัฒนาข้อมูล ประเมินผล ส่งเสริมการใช้ข้อมูลและทรัพยากรจากท้องถิ่น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ดาว 8 แฉก 18"/>
          <p:cNvSpPr/>
          <p:nvPr/>
        </p:nvSpPr>
        <p:spPr>
          <a:xfrm>
            <a:off x="96782" y="615615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th-TH" dirty="0"/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11</a:t>
            </a:fld>
            <a:endParaRPr lang="th-TH"/>
          </a:p>
        </p:txBody>
      </p:sp>
      <p:sp>
        <p:nvSpPr>
          <p:cNvPr id="15" name="TextBox 14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2467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2864156894"/>
              </p:ext>
            </p:extLst>
          </p:nvPr>
        </p:nvGraphicFramePr>
        <p:xfrm>
          <a:off x="251520" y="188640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แผนผังลำดับงาน: ดิสก์แม่เหล็ก 11"/>
          <p:cNvSpPr/>
          <p:nvPr/>
        </p:nvSpPr>
        <p:spPr>
          <a:xfrm>
            <a:off x="3707904" y="1014194"/>
            <a:ext cx="5328592" cy="5583157"/>
          </a:xfrm>
          <a:prstGeom prst="flowChartMagneticDisk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วงรี 10"/>
          <p:cNvSpPr/>
          <p:nvPr/>
        </p:nvSpPr>
        <p:spPr>
          <a:xfrm>
            <a:off x="-4143" y="615615"/>
            <a:ext cx="3801755" cy="598173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0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0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อหิวาตกโรค/อุจาระร่วงเฉียบพลัน/อาหารเป็นพิษ</a:t>
            </a:r>
          </a:p>
          <a:p>
            <a:r>
              <a:rPr lang="th-TH" sz="3200" b="1" dirty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สถานการณ์</a:t>
            </a:r>
            <a:r>
              <a:rPr lang="en-US" sz="3200" b="1" dirty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+Gap: </a:t>
            </a:r>
            <a:r>
              <a:rPr lang="th-TH" sz="3200" b="1" dirty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endParaRPr lang="th-TH" sz="3200" b="1" dirty="0" smtClean="0">
              <a:solidFill>
                <a:srgbClr val="FFFF66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  <a:r>
              <a:rPr lang="en-US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56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มีรายงานป่วยด้วยอหิวาตกโรค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ราย,อัตราป่วยด้วยอุจจาระร่วงเฉียบพลัน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1605/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แสนปชก. </a:t>
            </a:r>
            <a:endParaRPr lang="en-US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-ขาดการมี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ส่วนร่วม</a:t>
            </a:r>
            <a:endParaRPr lang="th-TH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0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40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1700808"/>
            <a:ext cx="475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กลุ่มเสี่ยง/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พื้นที่เสี่ยง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7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 ,กลุ่มเสี่ยงในเด็กและผู้สูงอายุพื้นที่เสี่ยงต่ออหิวาตกโรค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รน. สฎ</a:t>
            </a:r>
          </a:p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-บูรณาการดำเนินงานตามกลุ่มวัย , สนับสนุนเครือส่วนเสริมการมีส่วนร่วมของภาคส่วนที่เกี่ยวข้อง,พัฒนาศักยภาพทีม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SRRT</a:t>
            </a: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ดาว 8 แฉก 18"/>
          <p:cNvSpPr/>
          <p:nvPr/>
        </p:nvSpPr>
        <p:spPr>
          <a:xfrm>
            <a:off x="107504" y="615615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-519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553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1205125635"/>
              </p:ext>
            </p:extLst>
          </p:nvPr>
        </p:nvGraphicFramePr>
        <p:xfrm>
          <a:off x="251520" y="188640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แผนผังลำดับงาน: ดิสก์แม่เหล็ก 11"/>
          <p:cNvSpPr/>
          <p:nvPr/>
        </p:nvSpPr>
        <p:spPr>
          <a:xfrm>
            <a:off x="3419872" y="1403950"/>
            <a:ext cx="5616624" cy="4608512"/>
          </a:xfrm>
          <a:prstGeom prst="flowChartMagneticDisk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วงรี 10"/>
          <p:cNvSpPr/>
          <p:nvPr/>
        </p:nvSpPr>
        <p:spPr>
          <a:xfrm>
            <a:off x="0" y="1028414"/>
            <a:ext cx="3650589" cy="527477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u="sng" dirty="0"/>
          </a:p>
          <a:p>
            <a:pPr algn="ctr"/>
            <a:endParaRPr lang="th-TH" sz="2000" b="1" u="sng" dirty="0" smtClean="0"/>
          </a:p>
          <a:p>
            <a:pPr algn="ctr"/>
            <a:endParaRPr lang="th-TH" sz="36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โรคมือ เท้า ปาก</a:t>
            </a:r>
          </a:p>
          <a:p>
            <a:pPr lvl="0" algn="ctr"/>
            <a:r>
              <a:rPr lang="th-TH" sz="3600" b="1" dirty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สถานการณ์</a:t>
            </a:r>
            <a:r>
              <a:rPr lang="en-US" sz="3600" b="1" dirty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+Gap</a:t>
            </a:r>
            <a:r>
              <a:rPr lang="en-US" sz="3600" b="1" dirty="0" smtClean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</a:p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-ปี</a:t>
            </a:r>
            <a:r>
              <a:rPr lang="en-US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56 </a:t>
            </a: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มีอัตราป่วย </a:t>
            </a:r>
            <a:r>
              <a:rPr lang="en-US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82.78/</a:t>
            </a:r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แสน</a:t>
            </a:r>
          </a:p>
          <a:p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-การมีส่วนร่วมของชุมชนในการแก้ปัญหาอย่างยั่งยืน</a:t>
            </a:r>
          </a:p>
          <a:p>
            <a:pPr lvl="0" algn="ctr"/>
            <a:r>
              <a:rPr lang="en-US" sz="3600" b="1" dirty="0" smtClean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 smtClean="0">
                <a:solidFill>
                  <a:srgbClr val="FFFF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600" b="1" u="sng" dirty="0" smtClean="0">
              <a:latin typeface="TH SarabunPSK" pitchFamily="34" charset="-34"/>
              <a:cs typeface="TH SarabunPSK" panose="020B0500040200020003" pitchFamily="34" charset="-34"/>
            </a:endParaRPr>
          </a:p>
          <a:p>
            <a:pPr algn="ctr"/>
            <a:endParaRPr lang="th-TH" sz="2000" b="1" u="sng" dirty="0" smtClean="0"/>
          </a:p>
          <a:p>
            <a:pPr algn="ctr"/>
            <a:endParaRPr lang="th-TH" sz="20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3779912" y="1844824"/>
            <a:ext cx="52565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กลุ่มเสี่ยง/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พื้นที่เสี่ยง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กลุ่มเด็กอายุ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0-5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ปี / ศูนย์เด็กเล็ก และโรงเรียนอนุบาล ใน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จังหวัด</a:t>
            </a:r>
          </a:p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ส่งเสริม/บูรณาการดำเนินงานในศูนย์เด็กเล็ก, ถ่ายทอดองค์ความรู้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ให้ผู้รับผิดชอบงานศูนย์เด็ก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เล็กและ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โรคเรียน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อนุบาล ,ติดตาม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ดำเนินงานฯ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-519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9" name="ดาว 8 แฉก 8"/>
          <p:cNvSpPr/>
          <p:nvPr/>
        </p:nvSpPr>
        <p:spPr>
          <a:xfrm>
            <a:off x="0" y="495837"/>
            <a:ext cx="1331640" cy="91694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ลำดับ</a:t>
            </a:r>
            <a:r>
              <a:rPr lang="en-US" b="1" dirty="0" smtClean="0"/>
              <a:t>8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89076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762099868"/>
              </p:ext>
            </p:extLst>
          </p:nvPr>
        </p:nvGraphicFramePr>
        <p:xfrm>
          <a:off x="251520" y="764704"/>
          <a:ext cx="871296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213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3662944347"/>
              </p:ext>
            </p:extLst>
          </p:nvPr>
        </p:nvGraphicFramePr>
        <p:xfrm>
          <a:off x="251520" y="656639"/>
          <a:ext cx="8712968" cy="6156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15</a:t>
            </a:fld>
            <a:endParaRPr lang="th-TH"/>
          </a:p>
        </p:txBody>
      </p:sp>
      <p:sp>
        <p:nvSpPr>
          <p:cNvPr id="15" name="TextBox 14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ดาว 8 แฉก 6"/>
          <p:cNvSpPr/>
          <p:nvPr/>
        </p:nvSpPr>
        <p:spPr>
          <a:xfrm>
            <a:off x="0" y="495837"/>
            <a:ext cx="1331640" cy="91694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ลำดับ</a:t>
            </a:r>
            <a:r>
              <a:rPr lang="en-US" b="1" dirty="0" smtClean="0"/>
              <a:t>3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04207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3853615568"/>
              </p:ext>
            </p:extLst>
          </p:nvPr>
        </p:nvGraphicFramePr>
        <p:xfrm>
          <a:off x="251520" y="908720"/>
          <a:ext cx="871296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-36512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16</a:t>
            </a:fld>
            <a:endParaRPr lang="th-TH"/>
          </a:p>
        </p:txBody>
      </p:sp>
      <p:sp>
        <p:nvSpPr>
          <p:cNvPr id="7" name="ดาว 8 แฉก 6"/>
          <p:cNvSpPr/>
          <p:nvPr/>
        </p:nvSpPr>
        <p:spPr>
          <a:xfrm>
            <a:off x="0" y="495837"/>
            <a:ext cx="1331640" cy="91694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ลำดับ</a:t>
            </a:r>
            <a:r>
              <a:rPr lang="en-US" b="1" dirty="0" smtClean="0"/>
              <a:t>4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316107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2250186135"/>
              </p:ext>
            </p:extLst>
          </p:nvPr>
        </p:nvGraphicFramePr>
        <p:xfrm>
          <a:off x="215516" y="622481"/>
          <a:ext cx="871296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707904" y="1844824"/>
            <a:ext cx="51845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กลุ่ม/พื้นที่เสี่ยง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</a:t>
            </a:r>
          </a:p>
          <a:p>
            <a:pPr lvl="0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กลุ่มเด็กปฐมวัย</a:t>
            </a:r>
          </a:p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endPara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-สำรวจหาสารตะกั่วในเด็กเพื่อเป็นข้อมูลในการพัฒนาและดำเนินงาน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-ส่งเสริมการเฝ้าระวังป้องกันลดความเสี่ยงต่อการต่อการสัมผัสสารตะกั่วในเด็ก </a:t>
            </a:r>
          </a:p>
        </p:txBody>
      </p:sp>
      <p:sp>
        <p:nvSpPr>
          <p:cNvPr id="19" name="ดาว 8 แฉก 18"/>
          <p:cNvSpPr/>
          <p:nvPr/>
        </p:nvSpPr>
        <p:spPr>
          <a:xfrm>
            <a:off x="107504" y="548680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974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3094190013"/>
              </p:ext>
            </p:extLst>
          </p:nvPr>
        </p:nvGraphicFramePr>
        <p:xfrm>
          <a:off x="215516" y="732022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66846" y="1461471"/>
            <a:ext cx="4392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กลุ่ม/พื้นที่เสี่ยง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</a:t>
            </a:r>
          </a:p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endPara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-พัฒนากลไปความร่วมมือกับเครือข่าย, </a:t>
            </a:r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สนับสนุนการจัดบริการอาชีวอนามัย 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-รณรงค์ ประชาสัมพันธ์</a:t>
            </a: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ดาว 8 แฉก 18"/>
          <p:cNvSpPr/>
          <p:nvPr/>
        </p:nvSpPr>
        <p:spPr>
          <a:xfrm>
            <a:off x="107504" y="615615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-519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333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3251038378"/>
              </p:ext>
            </p:extLst>
          </p:nvPr>
        </p:nvGraphicFramePr>
        <p:xfrm>
          <a:off x="251520" y="764704"/>
          <a:ext cx="871296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-519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19</a:t>
            </a:fld>
            <a:endParaRPr lang="th-TH"/>
          </a:p>
        </p:txBody>
      </p:sp>
      <p:sp>
        <p:nvSpPr>
          <p:cNvPr id="7" name="ดาว 8 แฉก 6"/>
          <p:cNvSpPr/>
          <p:nvPr/>
        </p:nvSpPr>
        <p:spPr>
          <a:xfrm>
            <a:off x="0" y="495837"/>
            <a:ext cx="1331640" cy="91694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ลำดับ</a:t>
            </a:r>
            <a:r>
              <a:rPr lang="en-US" b="1" dirty="0" smtClean="0"/>
              <a:t>5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96515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http://www.thaitripstoday.com/wp-content/uploads/2010/01/ranong-004.jpg"/>
          <p:cNvSpPr>
            <a:spLocks noChangeAspect="1" noChangeArrowheads="1"/>
          </p:cNvSpPr>
          <p:nvPr/>
        </p:nvSpPr>
        <p:spPr bwMode="auto">
          <a:xfrm>
            <a:off x="190500" y="-2370138"/>
            <a:ext cx="4762500" cy="3171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2" name="AutoShape 8" descr="http://www.thaitripstoday.com/wp-content/uploads/2010/01/ranong-004.jpg"/>
          <p:cNvSpPr>
            <a:spLocks noChangeAspect="1" noChangeArrowheads="1"/>
          </p:cNvSpPr>
          <p:nvPr/>
        </p:nvSpPr>
        <p:spPr bwMode="auto">
          <a:xfrm>
            <a:off x="190500" y="-2370138"/>
            <a:ext cx="4762500" cy="3171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139837029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9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2665039368"/>
              </p:ext>
            </p:extLst>
          </p:nvPr>
        </p:nvGraphicFramePr>
        <p:xfrm>
          <a:off x="251520" y="836712"/>
          <a:ext cx="871296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ดาว 8 แฉก 18"/>
          <p:cNvSpPr/>
          <p:nvPr/>
        </p:nvSpPr>
        <p:spPr>
          <a:xfrm>
            <a:off x="107504" y="692696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-519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589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571472" y="71414"/>
            <a:ext cx="7929618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กรอบการ</a:t>
            </a:r>
            <a:r>
              <a:rPr lang="th-TH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ดำเนินงานแผนงาน</a:t>
            </a:r>
            <a:r>
              <a:rPr lang="th-TH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ป้องกันควบคุมโรคและภัยสุขภาพ </a:t>
            </a:r>
            <a:endParaRPr lang="en-US" sz="32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เขตบริการสุขภาพที่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11</a:t>
            </a: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2705" y="2428868"/>
            <a:ext cx="1410379" cy="954107"/>
          </a:xfrm>
          <a:prstGeom prst="rect">
            <a:avLst/>
          </a:prstGeom>
          <a:solidFill>
            <a:srgbClr val="FFFF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ระบบเฝ้าระวัง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7198099" y="2000240"/>
            <a:ext cx="1803057" cy="1785949"/>
          </a:xfrm>
          <a:prstGeom prst="rect">
            <a:avLst/>
          </a:prstGeom>
          <a:solidFill>
            <a:srgbClr val="FFFF99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2563" marR="0" lvl="0" indent="-1825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ศักยภาพทีม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SRRT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182563" marR="0" lvl="0" indent="-1825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ระบบการตอบโต้ภาวะฉุกเฉิน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ลูกศรซ้าย 11"/>
          <p:cNvSpPr>
            <a:spLocks noChangeArrowheads="1"/>
          </p:cNvSpPr>
          <p:nvPr/>
        </p:nvSpPr>
        <p:spPr bwMode="auto">
          <a:xfrm>
            <a:off x="1433203" y="2428868"/>
            <a:ext cx="1567161" cy="928694"/>
          </a:xfrm>
          <a:prstGeom prst="leftArrow">
            <a:avLst>
              <a:gd name="adj1" fmla="val 50000"/>
              <a:gd name="adj2" fmla="val 49997"/>
            </a:avLst>
          </a:prstGeom>
          <a:solidFill>
            <a:srgbClr val="CCFF99"/>
          </a:solidFill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ตรวจจับเร็ว</a:t>
            </a:r>
            <a:endParaRPr kumimoji="0" lang="th-TH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ลูกศรขวา 15"/>
          <p:cNvSpPr>
            <a:spLocks noChangeArrowheads="1"/>
          </p:cNvSpPr>
          <p:nvPr/>
        </p:nvSpPr>
        <p:spPr bwMode="auto">
          <a:xfrm>
            <a:off x="5940152" y="2448128"/>
            <a:ext cx="1423653" cy="909434"/>
          </a:xfrm>
          <a:prstGeom prst="rightArrow">
            <a:avLst>
              <a:gd name="adj1" fmla="val 50000"/>
              <a:gd name="adj2" fmla="val 49996"/>
            </a:avLst>
          </a:prstGeom>
          <a:solidFill>
            <a:srgbClr val="CCFF99"/>
          </a:solidFill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ตอบโต้ทัน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วงรี 16"/>
          <p:cNvSpPr>
            <a:spLocks noChangeArrowheads="1"/>
          </p:cNvSpPr>
          <p:nvPr/>
        </p:nvSpPr>
        <p:spPr bwMode="auto">
          <a:xfrm>
            <a:off x="2949338" y="1950354"/>
            <a:ext cx="2990814" cy="1950056"/>
          </a:xfrm>
          <a:prstGeom prst="ellipse">
            <a:avLst/>
          </a:prstGeom>
          <a:solidFill>
            <a:srgbClr val="0070C0"/>
          </a:solidFill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แผนงานป้องกันควบคุมโรคเขตบริการสุขภาพ ที่</a:t>
            </a:r>
            <a:r>
              <a:rPr kumimoji="0" lang="en-US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ea typeface="Calibri" pitchFamily="34" charset="0"/>
                <a:cs typeface="TH SarabunPSK" pitchFamily="34" charset="-34"/>
              </a:rPr>
              <a:t> 11</a:t>
            </a:r>
            <a:endParaRPr kumimoji="0" lang="en-US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827584" y="5955545"/>
            <a:ext cx="1776674" cy="83104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ช่องทางเข้าออกระหว่างประเทศ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กล่องข้อความ 2"/>
          <p:cNvSpPr txBox="1">
            <a:spLocks noChangeArrowheads="1"/>
          </p:cNvSpPr>
          <p:nvPr/>
        </p:nvSpPr>
        <p:spPr bwMode="auto">
          <a:xfrm>
            <a:off x="3674940" y="5976886"/>
            <a:ext cx="1776805" cy="46162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สุขภาวะชายแดน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6418080" y="5976570"/>
            <a:ext cx="1940134" cy="524264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ประชากรต่างด้าว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สี่เหลี่ยมผืนผ้ามุมมน 21"/>
          <p:cNvSpPr>
            <a:spLocks noChangeArrowheads="1"/>
          </p:cNvSpPr>
          <p:nvPr/>
        </p:nvSpPr>
        <p:spPr bwMode="auto">
          <a:xfrm>
            <a:off x="1403648" y="4839016"/>
            <a:ext cx="6840760" cy="89424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ป้องกันโรคและภัยสุขภาพในพื้นที่และกลุ่มเป้าหมายพิเศษ</a:t>
            </a:r>
            <a:endParaRPr kumimoji="0" lang="th-TH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ตัวเชื่อมต่อตรง 24"/>
          <p:cNvSpPr>
            <a:spLocks noChangeShapeType="1"/>
          </p:cNvSpPr>
          <p:nvPr/>
        </p:nvSpPr>
        <p:spPr bwMode="auto">
          <a:xfrm>
            <a:off x="2434199" y="5694510"/>
            <a:ext cx="0" cy="250732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360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6" name="ตัวเชื่อมต่อตรง 25"/>
          <p:cNvSpPr>
            <a:spLocks noChangeShapeType="1"/>
          </p:cNvSpPr>
          <p:nvPr/>
        </p:nvSpPr>
        <p:spPr bwMode="auto">
          <a:xfrm>
            <a:off x="4576353" y="4570045"/>
            <a:ext cx="0" cy="25073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360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7" name="ตัวเชื่อมต่อตรง 26"/>
          <p:cNvSpPr>
            <a:spLocks noChangeShapeType="1"/>
          </p:cNvSpPr>
          <p:nvPr/>
        </p:nvSpPr>
        <p:spPr bwMode="auto">
          <a:xfrm>
            <a:off x="4563211" y="5725839"/>
            <a:ext cx="0" cy="250732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360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8" name="ตัวเชื่อมต่อตรง 28"/>
          <p:cNvSpPr>
            <a:spLocks noChangeShapeType="1"/>
          </p:cNvSpPr>
          <p:nvPr/>
        </p:nvSpPr>
        <p:spPr bwMode="auto">
          <a:xfrm>
            <a:off x="6653191" y="5725839"/>
            <a:ext cx="0" cy="250732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3600">
              <a:latin typeface="TH Niramit AS" pitchFamily="2" charset="-34"/>
              <a:cs typeface="TH Niramit AS" pitchFamily="2" charset="-34"/>
            </a:endParaRPr>
          </a:p>
        </p:txBody>
      </p:sp>
      <p:sp>
        <p:nvSpPr>
          <p:cNvPr id="19" name="สี่เหลี่ยมผืนผ้ามุมมน 1"/>
          <p:cNvSpPr>
            <a:spLocks noChangeArrowheads="1"/>
          </p:cNvSpPr>
          <p:nvPr/>
        </p:nvSpPr>
        <p:spPr bwMode="auto">
          <a:xfrm>
            <a:off x="1989637" y="1250266"/>
            <a:ext cx="5147147" cy="700087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 w="25400">
            <a:solidFill>
              <a:srgbClr val="FFC000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ตรวจจับเร็ว ตอบโต้ทัน ป้องกันได้</a:t>
            </a:r>
            <a:endParaRPr kumimoji="0" lang="th-TH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Down Arrow 2"/>
          <p:cNvSpPr>
            <a:spLocks noChangeArrowheads="1"/>
          </p:cNvSpPr>
          <p:nvPr/>
        </p:nvSpPr>
        <p:spPr bwMode="auto">
          <a:xfrm>
            <a:off x="3491880" y="3929066"/>
            <a:ext cx="2143140" cy="714757"/>
          </a:xfrm>
          <a:prstGeom prst="downArrow">
            <a:avLst>
              <a:gd name="adj1" fmla="val 57461"/>
              <a:gd name="adj2" fmla="val 50000"/>
            </a:avLst>
          </a:prstGeom>
          <a:solidFill>
            <a:srgbClr val="CCFF99"/>
          </a:solidFill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3857620" y="4041467"/>
            <a:ext cx="1321370" cy="38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ป้องกันได้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25" name="ตัวเชื่อมต่อตรง 26"/>
          <p:cNvSpPr>
            <a:spLocks noChangeShapeType="1"/>
          </p:cNvSpPr>
          <p:nvPr/>
        </p:nvSpPr>
        <p:spPr bwMode="auto">
          <a:xfrm>
            <a:off x="4576353" y="4618428"/>
            <a:ext cx="0" cy="250732"/>
          </a:xfrm>
          <a:prstGeom prst="line">
            <a:avLst/>
          </a:prstGeom>
          <a:ln>
            <a:headEnd/>
            <a:tailEnd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3600"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752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330718" y="404664"/>
            <a:ext cx="8489754" cy="4032448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sz="4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</a:t>
            </a:r>
            <a:r>
              <a:rPr lang="th-TH" sz="4400" b="1" dirty="0" err="1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ปฎิบัติ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การป้องกันควบคุมโรค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เขตบริการสุขภาพที่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11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ปี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2558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ctr"/>
            <a:endParaRPr lang="th-TH" sz="4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937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476672"/>
            <a:ext cx="9144000" cy="707886"/>
          </a:xfrm>
          <a:prstGeom prst="rect">
            <a:avLst/>
          </a:prstGeom>
          <a:solidFill>
            <a:srgbClr val="CCECFF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</a:t>
            </a:r>
            <a:r>
              <a:rPr lang="th-TH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ปฎิบัติ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การป้องกัน</a:t>
            </a:r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ควบคุมโรคและภัย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สุขภาพ</a:t>
            </a: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900430"/>
              </p:ext>
            </p:extLst>
          </p:nvPr>
        </p:nvGraphicFramePr>
        <p:xfrm>
          <a:off x="177395" y="1412776"/>
          <a:ext cx="896448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9933"/>
                <a:gridCol w="4248472"/>
                <a:gridCol w="2306081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โครงการ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กิจกรรม/ผลผลิตที่ได้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1.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โครงการพัฒนากลไกการขับเคลื่อนการดำเนินงานเฝ้าระวังป้องกันควบคุมโรคฯ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เขตบริการสุขภาพที่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-แต่งตั้งคณะกรรมการ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-ประชุมคณะกรรมการ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(จัดทำแผน,พัฒนารูปแบบการดำเนินงาน,ติดตามประเมินผล,สรุปผล)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-ติดตามประเมินผลการดำเนินงาน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-จัดทำฐานข้อมูลที่สำคัญของเขต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r>
                        <a:rPr lang="th-TH" sz="32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บูรณา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การดำเนินงานศูนย์วิชาการ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100,000 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บาท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12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476672"/>
            <a:ext cx="9144000" cy="707886"/>
          </a:xfrm>
          <a:prstGeom prst="rect">
            <a:avLst/>
          </a:prstGeom>
          <a:solidFill>
            <a:srgbClr val="CCECFF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</a:t>
            </a:r>
            <a:r>
              <a:rPr lang="th-TH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ปฎิบัติ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การป้องกัน</a:t>
            </a:r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ควบคุมโรคและภัย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สุขภาพ</a:t>
            </a: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42117"/>
              </p:ext>
            </p:extLst>
          </p:nvPr>
        </p:nvGraphicFramePr>
        <p:xfrm>
          <a:off x="177395" y="1412776"/>
          <a:ext cx="896448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9933"/>
                <a:gridCol w="4248472"/>
                <a:gridCol w="2306081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โครงการ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กิจกรรม/ผลผลิตที่ได้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2.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โครงการเร่งรัดการป้องกันควบคุมโรคไข้เลือดออกในพื้นที่เสี่ยงสูง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เขตบริการสุขภาพที่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</a:t>
                      </a:r>
                    </a:p>
                    <a:p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-ประชุมคณะกรรมการฯ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-ออกแบบชุดกิจกรรมการดำเนินงานในพื้นที่เสี่ยงสูง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-บริหารจัดการ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ดำเนินการ เฝ้าระวัง ป้องกันควบคุมโรคไข้เลือดออกเชิงรุกในพื้นที่อำเภอเสี่ยงสูง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36  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อำเภอ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-ประเมินผลการดำเนินงาน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350,000 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บาท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45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476672"/>
            <a:ext cx="9144000" cy="707886"/>
          </a:xfrm>
          <a:prstGeom prst="rect">
            <a:avLst/>
          </a:prstGeom>
          <a:solidFill>
            <a:srgbClr val="CCECFF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</a:t>
            </a:r>
            <a:r>
              <a:rPr lang="th-TH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ปฎิบัติ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การป้องกัน</a:t>
            </a:r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ควบคุมโรคและภัย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สุขภาพ</a:t>
            </a: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238300"/>
              </p:ext>
            </p:extLst>
          </p:nvPr>
        </p:nvGraphicFramePr>
        <p:xfrm>
          <a:off x="177395" y="1412776"/>
          <a:ext cx="8964486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9933"/>
                <a:gridCol w="4248472"/>
                <a:gridCol w="2306081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โครงการ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กิจกรรม/ผลผลิตที่ได้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3.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โครงการพัฒนาระบบการดำเนินงานสร้างเสริมสุขภาวะทางเพศในวัยรุ่นแบบ</a:t>
                      </a:r>
                      <a:r>
                        <a:rPr lang="th-TH" sz="3200" b="1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บูรณา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การและมุ่งผลสัมฤทธิ์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เขตบริการสุขภาพที่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-ประชุมพัฒนายุทธศาสตร์การดำเนินงานผู้รับผิดชอบระดับจังหวัด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-ประชุมพัฒนายุทธศาสตร์การดำเนินงานผู้รับผิดชอบระดับอำเภอ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-ประชุมสัมมนาพัฒนาสุขภาพเพศวิถีเขตบริการสุขภาพที่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300,000 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บาท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80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476672"/>
            <a:ext cx="9144000" cy="707886"/>
          </a:xfrm>
          <a:prstGeom prst="rect">
            <a:avLst/>
          </a:prstGeom>
          <a:solidFill>
            <a:srgbClr val="CCECFF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</a:t>
            </a:r>
            <a:r>
              <a:rPr lang="th-TH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ปฎิบัติ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การป้องกัน</a:t>
            </a:r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ควบคุมโรคและภัย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สุขภาพ</a:t>
            </a: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09953"/>
              </p:ext>
            </p:extLst>
          </p:nvPr>
        </p:nvGraphicFramePr>
        <p:xfrm>
          <a:off x="177395" y="1412776"/>
          <a:ext cx="8964486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9933"/>
                <a:gridCol w="4248472"/>
                <a:gridCol w="2306081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โครงการ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กิจกรรม/ผลผลิตที่ได้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งบประมาณ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3.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การพัฒนาเครือข่ายเพื่อการสอบสวนอุบัติเหตุ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เขตบริการสุขภาพที่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-พัฒนาศักยภาพเครือข่ายเพื่อการสอบสวนอุบัติเหตุ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เขตบริการสุขภาพที่</a:t>
                      </a: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250,000 </a:t>
                      </a:r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บาท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50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1691680" y="1268760"/>
            <a:ext cx="5832648" cy="3240360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72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8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ตัวชี้วัด</a:t>
            </a:r>
          </a:p>
          <a:p>
            <a:pPr algn="ctr"/>
            <a:endParaRPr lang="th-TH" sz="72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771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1897089675"/>
              </p:ext>
            </p:extLst>
          </p:nvPr>
        </p:nvGraphicFramePr>
        <p:xfrm>
          <a:off x="1187624" y="908720"/>
          <a:ext cx="69847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589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330718" y="404664"/>
            <a:ext cx="8489754" cy="4032448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ตัวชี้วัด</a:t>
            </a:r>
            <a:endParaRPr lang="th-TH" sz="4400" b="1" u="sng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ระดับกระทรวง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เขตบริการสุขภาพที่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11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ปี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2558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ctr"/>
            <a:endParaRPr lang="th-TH" sz="4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931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1683157627"/>
              </p:ext>
            </p:extLst>
          </p:nvPr>
        </p:nvGraphicFramePr>
        <p:xfrm>
          <a:off x="0" y="116632"/>
          <a:ext cx="9144000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218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244376"/>
              </p:ext>
            </p:extLst>
          </p:nvPr>
        </p:nvGraphicFramePr>
        <p:xfrm>
          <a:off x="107504" y="188640"/>
          <a:ext cx="8856984" cy="646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อัตราการเสียชีวิตจากการจมน้ำของเด็กอายุต่ำกว่า 15 ปี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เด็กอายุต่ำกว่า 15 ปี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หมายถึง เด็กแรกเกิดถึงเด็กที่มีอายุต่ำกว่า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การจมน้ำ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หมายถึง การจมน้ำที่เกิดจากอุบัติเหตุ (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ICD-10 = W65-W74)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ยกเว้นที่เกิดจากการใช้ยานพาหนะ หรือการเดินทางทางน้ำ และภัยพิบัติ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  <a:endParaRPr lang="th-TH" sz="28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-รวบรวมข้อมูลการแจ้งตายจากฐานข้อมูลการตายทะเบียนราษฎร์ของกระทรวง</a:t>
                      </a:r>
                    </a:p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มหาดไทย โดยสำนักนโยบายและยุทธศาสตร์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-สถานบริการบันทึกข้อมูลการตายในฐานข้อมูล 43 แฟ้ม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ม่เกิน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6.5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ต่อประชากรเด็กอายุต่ำกว่า 15 ปี แสนคน</a:t>
                      </a:r>
                      <a:endParaRPr lang="th-TH" sz="24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(เขต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11= 59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ราย)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i="0" u="sng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เขต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56 = 73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ราย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(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=9,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=25,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=10,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=9,</a:t>
                      </a:r>
                      <a:endParaRPr lang="th-TH" sz="20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=18,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=2,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)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ฐานข้อมูลการตายจากทะเบียนราษฎร์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7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61130"/>
              </p:ext>
            </p:extLst>
          </p:nvPr>
        </p:nvGraphicFramePr>
        <p:xfrm>
          <a:off x="107504" y="188640"/>
          <a:ext cx="8856984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นิยาม/</a:t>
                      </a: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การจัดเก็บ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ความชุกผู้บริโภคเครื่องดื่มแอลกอฮอล์ในประชากรอายุ 15-19 ปี ไม่เพิ่มขึ้น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ผู้บริโภคเครื่องดื่มแอลกอฮอล์</a:t>
                      </a:r>
                      <a:r>
                        <a:rPr lang="th-TH" sz="2800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 ผู้ที่บริโภคเครื่องดื่มแอลกอฮอล์ ภายในรอบ 12 เดือนที่ผ่านมา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ความชุกผู้บริโภคเครื่องดื่มแอลกอฮอล์ไม่เพิ่มขึ้น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ควรมีการดำเนินงานดังนี้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ประชุมคณะกรรมการควบคุมเครื่องดื่มแอลกอฮอล์จังหวัด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ประชาสัมพันธ์กฎหมาย และ/หรือ ตรวจเตือน และ/หรือ ดำเนินคดีเมื่อพบการกระทำผิดกฎหมายของจังหวัดงานควบคุมเครื่องดื่มแอลกอฮอล์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 การบูร</a:t>
                      </a:r>
                      <a:r>
                        <a:rPr lang="th-TH" sz="2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ณา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การกับ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DHS/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หมู่บ้านรักษาศีล 5/ตำบลจัดการสุขภาพ ฯลฯ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ไม่เพิ่มขึ้นจากผลการสำรวจในปี 2557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21.7%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i="0" u="sng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57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อยู่ระหว่างประมวลผล</a:t>
                      </a:r>
                      <a:r>
                        <a:rPr lang="th-TH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(ข้อมูลไม่เป็นทางการ</a:t>
                      </a:r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21.7%</a:t>
                      </a:r>
                      <a:r>
                        <a:rPr lang="th-TH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ฐานข้อมูลการตายจากทะเบียนราษฎร์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47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37286"/>
              </p:ext>
            </p:extLst>
          </p:nvPr>
        </p:nvGraphicFramePr>
        <p:xfrm>
          <a:off x="107504" y="404664"/>
          <a:ext cx="8856984" cy="627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ความชุกผู้บริโภคเครื่องดื่มแอลกอฮอล์ในประชากรอายุ 15-19 ปี ไม่เพิ่มขึ้น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  <a:endParaRPr lang="th-TH" sz="2800" kern="1200" dirty="0" smtClean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ผลการสำรวจอนามัยและสวัสดิการ</a:t>
                      </a: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2558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ระยะเวลาประเมินผล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ทุก 3 ปี (จากสำนักงานสถิติแห่งชาติ ) และปีละ 1 ครั้ง (จากการสำรวจ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BSS)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sng" dirty="0" smtClean="0">
                          <a:solidFill>
                            <a:schemeClr val="tx2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i="0" u="sng" baseline="0" dirty="0" smtClean="0">
                          <a:solidFill>
                            <a:schemeClr val="tx2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</a:t>
                      </a:r>
                      <a:r>
                        <a:rPr lang="en-US" sz="2800" b="1" baseline="0" dirty="0" smtClean="0">
                          <a:solidFill>
                            <a:schemeClr val="tx2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</a:p>
                    <a:p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54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ความชุก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พังงา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4.7 %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สุราษฎร์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12.2%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ชุมพร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15 %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กระบี่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4.6 %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นครศรีฯ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4.7 %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ภูเก็ต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5.6 %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ระนอง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12.7 %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000" spc="-11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สำนักงานสถิติแห่งชาติ</a:t>
                      </a:r>
                      <a:endParaRPr lang="en-US" sz="2400" b="1" kern="1000" spc="-110" baseline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th-TH" sz="2400" b="1" kern="1000" spc="-110" baseline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000" spc="-11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สำนักงานสาธารณสุขจังหวัด</a:t>
                      </a:r>
                      <a:endParaRPr lang="en-US" sz="2400" b="1" kern="1000" spc="-110" baseline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th-TH" sz="2400" b="1" kern="1000" spc="-110" baseline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000" spc="-11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 สำนักงานคณะกรรมการควบคุมเครื่องดื่มแอลกอฮอล์</a:t>
                      </a:r>
                      <a:r>
                        <a:rPr lang="th-TH" sz="2400" b="1" kern="1200" spc="-11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กรมควบคุมโรค</a:t>
                      </a:r>
                      <a:endParaRPr lang="th-TH" sz="2800" b="1" spc="-11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00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669598"/>
              </p:ext>
            </p:extLst>
          </p:nvPr>
        </p:nvGraphicFramePr>
        <p:xfrm>
          <a:off x="107504" y="404664"/>
          <a:ext cx="8856984" cy="646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.อัตราตายจากอุบัติเหตุทางถนน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อุบัติเหตุทางถนน</a:t>
                      </a:r>
                      <a:r>
                        <a:rPr lang="th-TH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(รหัส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ICD-10-TM  = V01-V89)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</a:t>
                      </a:r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การตายจากอุบัติเหตุจราจรทางบก ไม่รวมทางน้ำและทางอากาศ</a:t>
                      </a:r>
                      <a:endParaRPr lang="th-TH" sz="2800" b="1" kern="1200" baseline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ผู้เสียชีวิต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 ผู้ที่เสียชีวิตจากอุบัติเหตุทางถนน นับตั้งแต่เกิดเหตุถึง 30 วันหลังเกิดเหตุ รวมการเสียชีวิตที่จุดเกิดเหตุ ระหว่างนำส่งรพ. ที่ห้องฉุกเฉิน ระหว่างส่งต่อ (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Refer) 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กรณี 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Admitted 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เสียชีวิตในตึกผู้ป่วยภายใน 24 ชม และเสียชีวิตในตึกผู้ป่วยหลัง 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24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ชม. จนถึง 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30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วันหลังเกิดเหตุ รวมถึงขอกลับไปตายที่บ้าน ทั้งนี้ ให้นับข้อมูลรวมทุกกลุ่มอายุ</a:t>
                      </a:r>
                      <a:endParaRPr lang="th-TH" sz="2600" b="1" kern="1200" baseline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i="0" u="sng" dirty="0" smtClean="0">
                          <a:solidFill>
                            <a:schemeClr val="tx2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ไม่เกิน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18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ต่อประชากรแสนคน ในปี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58</a:t>
                      </a:r>
                      <a:endParaRPr lang="th-TH" sz="2800" b="1" i="0" u="sng" dirty="0" smtClean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sng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i="0" u="sng" baseline="0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line:</a:t>
                      </a:r>
                      <a:r>
                        <a:rPr lang="en-US" sz="2800" b="1" baseline="0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 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เดือน)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 =22.46/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แสน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=22.24,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=22.65,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=27.38,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=19.87,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=14.82,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=24.92,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=12.7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ฐานข้อมูลการตายทะเบียนราษฎร์จาก</a:t>
                      </a:r>
                      <a:r>
                        <a:rPr lang="th-TH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มรณ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บัตร</a:t>
                      </a:r>
                      <a:endParaRPr lang="th-TH" sz="2800" b="1" spc="-11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endParaRPr lang="th-TH" sz="2800" b="1" spc="-11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63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393658"/>
              </p:ext>
            </p:extLst>
          </p:nvPr>
        </p:nvGraphicFramePr>
        <p:xfrm>
          <a:off x="107504" y="404664"/>
          <a:ext cx="8856984" cy="3718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.อัตราตายจากอุบัติเหตุทางถนน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  <a:endParaRPr lang="th-TH" sz="2800" kern="1200" dirty="0" smtClean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ข้อมูลการตายจากอุบัติเหตุทางถนนแยกเป็นรายจังหวัด จากสำนักนโยบายและยุทธศาสตร์  สำนักงานปลัดกระทรวงสาธารณสุข ทุก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ไตรมาส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800" b="1" spc="-11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19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965294"/>
              </p:ext>
            </p:extLst>
          </p:nvPr>
        </p:nvGraphicFramePr>
        <p:xfrm>
          <a:off x="107504" y="188640"/>
          <a:ext cx="8856984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นิยาม/</a:t>
                      </a: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การจัดเก็บ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อัตราตายจากโรคหลอดเลือดหัวใจ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การตายจากโรคหลอดเลือดหัวใจ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 การตายจากโรคหลอดเลือดหัวใจ(รหัส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ICD-10-TM =I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20-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25) ในทุกกลุ่มอายุ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เมื่อมีการเสียชีวิตของผู้ป่วยโรคหลอดเลือดหัวใจ (รหัส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ICD-10-TM =I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20-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25)</a:t>
                      </a:r>
                      <a:endParaRPr lang="th-TH" sz="2800" b="1" kern="1200" dirty="0" smtClean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ลดลงร้อยละ 10 ในระยะ 5 ปี (ปี 2558–2562) และวัดผลลัพธ์สุดท้ายในปี พ.ศ. 2562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i="0" u="sng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-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55=    23.45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56=    26.91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57=  -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ฐานข้อมูลการตายจาก</a:t>
                      </a:r>
                      <a:r>
                        <a:rPr lang="th-TH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มรณ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บัตรทะเบียนราษฎร์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90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25244"/>
              </p:ext>
            </p:extLst>
          </p:nvPr>
        </p:nvGraphicFramePr>
        <p:xfrm>
          <a:off x="107504" y="404664"/>
          <a:ext cx="8856984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5.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ร้อยละของอำเภอที่สามารถควบคุมโรคติดต่อสำคัญของพื้นที่ได้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ควบคุมโรคได้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 สามารถควบคุมโรคได้ภายใน 2 รุ่น (2 เท่าของระยะฟักตัวที่ยาวที่สุดของโรค) ของการระบาดนับจากวันที่พบผู้ป่วยรายแรก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โรคติดต่อสำคัญ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ได้แก่ โรคไข้เลือดออก (2 รุ่นเท่ากับ 28 วัน)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โรคหัด (2 รุ่นเท่ากับ 28 วัน)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หมายเหตุ หากไม่มีการเกิดโรคในอำเภอตลอดทั้งปีให้ถือว่าควบคุมโรคได้</a:t>
                      </a:r>
                      <a:endParaRPr lang="th-TH" sz="2600" b="1" kern="1200" baseline="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i="0" u="sng" dirty="0" smtClean="0">
                          <a:solidFill>
                            <a:schemeClr val="tx2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 50</a:t>
                      </a:r>
                      <a:endParaRPr lang="th-TH" sz="2800" b="1" i="0" u="sng" dirty="0" smtClean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(หน่วยระดับตำบล,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อำเภอที่ผ่าน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มีตำบลผ่าน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75 % 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ของตำบลทั้งหมดในอำเภอ)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ฐานข้อมูลรายงาน 506</a:t>
                      </a:r>
                      <a:endParaRPr lang="th-TH" sz="2800" b="1" spc="-11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endParaRPr lang="th-TH" sz="2800" b="1" spc="-11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95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716565"/>
              </p:ext>
            </p:extLst>
          </p:nvPr>
        </p:nvGraphicFramePr>
        <p:xfrm>
          <a:off x="107504" y="404664"/>
          <a:ext cx="8856984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33">
                            <a:tint val="66000"/>
                            <a:satMod val="160000"/>
                          </a:srgbClr>
                        </a:gs>
                        <a:gs pos="50000">
                          <a:srgbClr val="66FF33">
                            <a:tint val="44500"/>
                            <a:satMod val="160000"/>
                          </a:srgbClr>
                        </a:gs>
                        <a:gs pos="100000">
                          <a:srgbClr val="66FF33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5.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ร้อยละของอำเภอที่สามารถควบคุมโรคติดต่อสำคัญของพื้นที่ได้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  <a:endParaRPr lang="th-TH" sz="2800" kern="1200" dirty="0" smtClean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รายงานการเฝ้าระวังทางระบาดวิทยาโรคติดต่อ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ระบบรายงาน 506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ระยะเวลาประเมินผล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ปีละครั้ง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วิธีการประเมินผล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ประเมินจากรายงานผู้ป่วยโรคหัด และโรคไข้เลือดออก ในระบบเฝ้าระวังทาง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   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ระบาดวิทยา (รายงาน 506)</a:t>
                      </a:r>
                      <a:endParaRPr lang="th-TH" sz="2600" b="1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800" b="1" spc="-11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endParaRPr lang="th-TH" sz="2800" b="1" spc="-11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64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99887"/>
              </p:ext>
            </p:extLst>
          </p:nvPr>
        </p:nvGraphicFramePr>
        <p:xfrm>
          <a:off x="107504" y="188640"/>
          <a:ext cx="8856984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ระดับกระทรวง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นิยาม/</a:t>
                      </a: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การจัดเก็บ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6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ร้อยละของอำเภอชายแดนสามารถควบคุมโรคติดต่อสำคัญของพื้นที่ชายแดน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</a:t>
                      </a:r>
                      <a:r>
                        <a:rPr lang="th-TH" sz="2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อำเภอชายแดน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หมายถึง อำเภอที่มีอาณาเขตติดต่อกับประเทศเพื่อนบ้าน </a:t>
                      </a:r>
                      <a:endParaRPr lang="en-US" sz="26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2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</a:t>
                      </a:r>
                      <a:r>
                        <a:rPr lang="th-TH" sz="2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ควบคุมโรคได้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หมายถึง สามารถควบคุมโรคได้ภายใน 2 รุ่น (2 เท่าของระยะฟักตัวที่ยาวที่สุดของโรค) ของการระบาดนับจากวันที่พบผู้ป่วยรายแรก </a:t>
                      </a:r>
                      <a:endParaRPr lang="en-US" sz="26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2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 </a:t>
                      </a:r>
                      <a:r>
                        <a:rPr lang="th-TH" sz="2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โรคติดต่อสำคัญ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ของพื้นที่ชายแดน ได้แก่ โรคติดต่อที่ถูกระบุว่าเป็นโรคที่มีความสำคัญสูง (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priority disease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 ของอำเภอนั้นๆ 2 ลำดับแรก ยกเว้นกรณีของโรคเรื้อรัง เช่น วัณโรค หรือโรคประจำถิ่น เช่น 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scrub typhus 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เป็นต้น</a:t>
                      </a:r>
                      <a:endParaRPr lang="en-US" sz="26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หมายเหตุ หากไม่มีการเกิดโรคในอำเภอตลอดทั้งปี ให้ถือว่าควบคุมโรคได้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 50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i="0" u="sng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ฐานข้อมูลรายงาน 506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รายชื่อ และลำดับของโรคที่มีความสำคัญสูงของอำเภอชายแดนในแต่ละจังหวัด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41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10715"/>
              </p:ext>
            </p:extLst>
          </p:nvPr>
        </p:nvGraphicFramePr>
        <p:xfrm>
          <a:off x="107504" y="188640"/>
          <a:ext cx="8856984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นิยาม/</a:t>
                      </a: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การจัดเก็บ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6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ร้อยละของอำเภอชายแดนสามารถควบคุมโรคติดต่อสำคัญของพื้นที่ชายแดน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  <a:endParaRPr lang="th-TH" sz="2800" kern="1200" dirty="0" smtClean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รายงานการเฝ้าระวังทางระบาดวิทยาโรคติดต่อ (ระบบรายงาน 506) 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ระยะเวลาประเมินผล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ปีละครั้ง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วิธีการประเมินผล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ประเมินจากรายงานผู้ป่วยโรคโรคติดต่อที่มีความสำคัญสูง ลำดับที่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และ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ในระบบเฝ้าระวังทางระบาดวิทยา (รายงาน 506)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 50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i="0" u="sng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ฐานข้อมูลรายงาน 506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รายชื่อ และลำดับของโรคที่มีความสำคัญสูงของอำเภอชายแดนในแต่ละจังหวัด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1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3276721138"/>
              </p:ext>
            </p:extLst>
          </p:nvPr>
        </p:nvGraphicFramePr>
        <p:xfrm>
          <a:off x="107504" y="908720"/>
          <a:ext cx="885698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ดาว 8 แฉก 19"/>
          <p:cNvSpPr/>
          <p:nvPr/>
        </p:nvSpPr>
        <p:spPr>
          <a:xfrm>
            <a:off x="0" y="495837"/>
            <a:ext cx="1331640" cy="91694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ลำดับ</a:t>
            </a:r>
            <a:r>
              <a:rPr lang="en-US" b="1" dirty="0" smtClean="0"/>
              <a:t>1</a:t>
            </a:r>
            <a:endParaRPr lang="th-TH" b="1" dirty="0"/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191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330718" y="404664"/>
            <a:ext cx="8489754" cy="4032448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ตัวชี้วัด</a:t>
            </a:r>
            <a:endParaRPr lang="th-TH" sz="4400" b="1" u="sng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ระดับเขต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เขตบริการสุขภาพที่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11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ปี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2558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ctr"/>
            <a:endParaRPr lang="th-TH" sz="4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487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454334"/>
              </p:ext>
            </p:extLst>
          </p:nvPr>
        </p:nvGraphicFramePr>
        <p:xfrm>
          <a:off x="107504" y="980728"/>
          <a:ext cx="8856984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จำนวนการเสียชีวิตจากการจมน้ำของเด็ก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อายุต่ำกว่า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ปี) ลดลงตามเกณฑ์ในแต่ละพื้นที่เสี่ยง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เด็กอายุต่ำกว่า 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 </a:t>
                      </a:r>
                      <a:r>
                        <a:rPr lang="th-TH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เด็กแรกเกิดถึงอายุต่ำกว่า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การจมน้ำ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การจมน้ำที่เกิดจากอุบัติเหตุ (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ICD-10=W65-W74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 ยกเว้นที่เกิดจากการใช้ยานพาหนะ หรือการเดินทางน้ำ และภัยพิบัติ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11= 59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=7,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=20,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=8,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=7,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=16,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=0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56 = 73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=9,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=25,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=10,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=9,</a:t>
                      </a:r>
                      <a:endParaRPr lang="th-TH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=18,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ฐานข้อมูลการตายจากทะเบียนราษฎร์ โดยสำนักนโยบายและยุทธศาสตร์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75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51043"/>
              </p:ext>
            </p:extLst>
          </p:nvPr>
        </p:nvGraphicFramePr>
        <p:xfrm>
          <a:off x="107504" y="980728"/>
          <a:ext cx="8856984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จำนวนการเสียชีวิตจากการจมน้ำของเด็ก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อายุต่ำกว่า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ปี) ลดลงตามเกณฑ์ในแต่ละพื้นที่เสี่ยง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  <a:endParaRPr lang="th-TH" sz="2800" kern="1200" dirty="0" smtClean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ข้อมูลการตายจากการจมน้ำ จำแนกเป็นรายจังหวัด จากสำนักงานสาธารณสุขจังหวัด และ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หรือสำนักนโยบายและยุทธศาสตร์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ทุก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 </a:t>
                      </a:r>
                    </a:p>
                    <a:p>
                      <a:endParaRPr lang="th-TH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11= 59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=7,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=20,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=8,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=7,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=16,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=0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56 = 73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=9,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=25,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=10,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=9,</a:t>
                      </a:r>
                      <a:endParaRPr lang="th-TH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=18,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ฐานข้อมูลการตายจากทะเบียนราษฎร์ โดยสำนักนโยบายและยุทธศาสตร์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12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853179"/>
              </p:ext>
            </p:extLst>
          </p:nvPr>
        </p:nvGraphicFramePr>
        <p:xfrm>
          <a:off x="107504" y="764704"/>
          <a:ext cx="9036497" cy="603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ร้อยละของผู้สูบบุหรี่ในวัยรุ่นอายุ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15-18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ผู้สูบบุหรี่ในวัยรุ่น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หมายถึง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ผู้สูบบุหรี่ที่มีอายุ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15-18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lang="th-TH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กลุ่มวัยรุ่น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หมายถึง จำนวนประชากรวัยรุ่นที่มีอายุ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15-18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จากรายงานการสำรวจของสำนักงานสถิติแห่งชาติ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ระยะเวลาประเมินผล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จากการสำรวจ โดยสำนักงานสถิติแห่งชาติ/การสำรวจ ทุก ๒ ปี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ไม่เกินร้อยละ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ของประชากรอายุ 15 – 18 ปี </a:t>
                      </a:r>
                      <a:endParaRPr lang="th-TH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11=12.1%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พง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=3.98%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=16.27%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=12.59%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=7.02%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=12.65%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=5.53%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=12.7%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รายงานการสำรวจของสำนกงานสถิติแห่งชาติ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ทุก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58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15322"/>
              </p:ext>
            </p:extLst>
          </p:nvPr>
        </p:nvGraphicFramePr>
        <p:xfrm>
          <a:off x="107504" y="980728"/>
          <a:ext cx="9036497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ร้อยละของเด็กและเยาวชนอายุ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15-24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ที่มีการป้องกันตนเองโดยใช้ถุงยางอนามัย เมื่อมีเพศสัมพันธ์ครั้งล่าสุด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การป้องกันตนเองโดยใช้ถุงยางอนามัยเมื่อมีเพศสัมพันธ์ครั้งล่าสุดคิดจาก</a:t>
                      </a:r>
                      <a:r>
                        <a:rPr lang="th-TH" sz="28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ค่ามัธย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ฐานจากผลสำรวจ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ครั้งล่าสุด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การมีเพศสัมพันธ์กับคู่นอนทุกประเภทครั้งล่าสุดในรอบ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เดือนที่ผ่านมา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กลุ่มนักเรียน ชาย-หญิง ม.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5 .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ในสถานศึกษาสังกัด ศธ.,สถาบันพลศึกษา,สถาบันบัณฑิต</a:t>
                      </a:r>
                      <a:r>
                        <a:rPr lang="th-TH" sz="28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พัฒน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ศิลป์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58</a:t>
                      </a:r>
                      <a:endParaRPr lang="th-TH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69.8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57.8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56.4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สำรวจโดยสำนักระบาด </a:t>
                      </a:r>
                      <a:r>
                        <a:rPr lang="th-TH" sz="2800" b="1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มิย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800" b="1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กค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(พง,</a:t>
                      </a:r>
                      <a:r>
                        <a:rPr lang="th-TH" sz="2800" b="1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29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969166"/>
              </p:ext>
            </p:extLst>
          </p:nvPr>
        </p:nvGraphicFramePr>
        <p:xfrm>
          <a:off x="107504" y="620688"/>
          <a:ext cx="9036497" cy="591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ร้อยละของเด็กและเยาวชนอายุ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15-24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ที่มีการป้องกันตนเองโดยใช้ถุงยางอนามัย เมื่อมีเพศสัมพันธ์ครั้งล่าสุด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สุ่มสำรวจ โดยสำนักระบาดวิทยา  ดำเนินการร่วมกับสำนักงานสาธารณสุขจังหวัด 24 จังหวัด ในช่วงเดือนมิถุนายน – กรกฎาคม ของทุกปี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58</a:t>
                      </a:r>
                      <a:endParaRPr lang="th-TH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69.8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57.8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 56.4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ใช้ผลการสำรวจจากระบบเฝ้าระวังพฤติกรรมที่สัมพันธ์กับการติดเชื้อ</a:t>
                      </a:r>
                      <a:r>
                        <a:rPr lang="th-TH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เอช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ไอวี (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BSS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 ในกลุ่มนักเรียนชาย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หญิงในสถานศึกษาชั้น ม.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84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81689"/>
              </p:ext>
            </p:extLst>
          </p:nvPr>
        </p:nvGraphicFramePr>
        <p:xfrm>
          <a:off x="107504" y="332656"/>
          <a:ext cx="9036497" cy="574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อัตราตายจากอุบัติเหตุทางถนนในเขตสุขภาพ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ลดลง (ลดลงร้อยละ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14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จากค่าตั้งต้น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 </a:t>
                      </a:r>
                      <a:r>
                        <a:rPr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yrs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median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53-55)</a:t>
                      </a: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อุบัติเหตุทางถนน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(รหัส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ICD-10-TM  = V01-V89) :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การตายจากอุบัติเหตุจราจรทางบก ไม่รวมทางน้ำและทางอากาศ ค่าโอกาสรอดชีวิต</a:t>
                      </a:r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เป้าหมายของทศวรรษแห่งความปลอดภัยทางถนน(ปี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2554-2563</a:t>
                      </a:r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 ลดการตายลงร้อยละ 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50 </a:t>
                      </a:r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เริ่ม 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2554 </a:t>
                      </a:r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เป็นต้นไป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ลดลง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1,173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เดือน)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 =22.46/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แสน</a:t>
                      </a: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พง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=22.24,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=22.65,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=27.38,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=19.87,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=14.82,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=24.92,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=12.7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ฐานข้อมูลการตายจากทะเบียนราษฎร์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42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120438"/>
              </p:ext>
            </p:extLst>
          </p:nvPr>
        </p:nvGraphicFramePr>
        <p:xfrm>
          <a:off x="107504" y="332656"/>
          <a:ext cx="9036497" cy="574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6FFFF">
                            <a:tint val="66000"/>
                            <a:satMod val="160000"/>
                          </a:srgbClr>
                        </a:gs>
                        <a:gs pos="50000">
                          <a:srgbClr val="66FFFF">
                            <a:tint val="44500"/>
                            <a:satMod val="160000"/>
                          </a:srgbClr>
                        </a:gs>
                        <a:gs pos="100000">
                          <a:srgbClr val="66FFFF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อัตราตายจากอุบัติเหตุทางถนนในเขตสุขภาพ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ลดลง (ลดลงร้อยละ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14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จากค่าตั้งต้น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 </a:t>
                      </a:r>
                      <a:r>
                        <a:rPr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yrs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median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53-55)</a:t>
                      </a: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ข้อมูลการตายจากอุบัติเหตุทางถนนแยกเป็นรายจังหวัด จากสำนักนโยบายและยุทธศาสตร์  สำนักงานปลัดกระทรวงสาธารณสุข ทุก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ไตรมาส</a:t>
                      </a:r>
                      <a:endParaRPr lang="th-TH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ลดลง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1,173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เดือน)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 =22.46/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แสน</a:t>
                      </a: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พง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=22.24,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สฎ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=22.65,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ชพ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=27.38,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กบ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=19.87,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นศ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=14.82,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ภก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=24.92,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รน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=12.7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ฐานข้อมูลการตายทะเบียนราษฎร์จาก</a:t>
                      </a:r>
                      <a:r>
                        <a:rPr lang="th-TH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มรณ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บัตร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53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6871"/>
              </p:ext>
            </p:extLst>
          </p:nvPr>
        </p:nvGraphicFramePr>
        <p:xfrm>
          <a:off x="107504" y="332656"/>
          <a:ext cx="9036497" cy="647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ร้อยละของผู้ป่วยเบาหวานที่ควบคุมระดับน้ำตาลในเลือดได้ดี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ระดับค่าน้ำตาลอยู่ในเกณฑ์ที่ควบคุมได้ หมายถึง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ค่าระดับ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HbA1c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ครั้งสุดท้าย น้อยกว่าร้อยละ 7 ในปีงบประมาณที่วิเคราะห์ หรือ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ค่าระดับ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Fasting Plasma Glucose (FPG) 2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ครั้งสุดท้ายที่มีข้อมูลมีค่าระหว่าง 70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130 มก./ดล. ทั้งสองครั้ง ในปีงบประมาณที่วิเคราะห์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หมายเหตุ ในการตรวจติดตาม อาจใช้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Fasting Capillary Glucose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แทน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FPG 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ได้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-เพิ่มขึ้นร้อยละ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จากเดิม (กรณีปี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ผลงานเขตตั้งแต่ร้อยละ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ขึ้นไป)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เพิ่มขึ้นร้อยละ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จากเดิม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(กรณีปี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ผลงานเขตน้อยกว่าร้อยละ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th-TH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DM= 48.96%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5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172582"/>
              </p:ext>
            </p:extLst>
          </p:nvPr>
        </p:nvGraphicFramePr>
        <p:xfrm>
          <a:off x="107504" y="116632"/>
          <a:ext cx="9036497" cy="6903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6.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ร้อยละของผู้ป่วยโรคความดันโลหิตสูงที่ควบคุมระดับความดันโลหิตได้ดี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ควบคุมระดับความดันโลหิตได้ตามเป้าหมาย หมายถึง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ในผู้ป่วยความดันโลหิตสูงทั่วไป ที่ไม่มีเบาหวานร่วม มีระดับความดันโลหิต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ครั้งสุดท้ายที่ติดต่อกันในรอบปีงบประมาณ &lt;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140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90 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มม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.ปรอท.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ในผู้ป่วยความดันโลหิตสูงที่มีเบาหวานร่วม  มีระดับความดันโลหิต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ครั้งสุดท้ายติดต่อกันในรอบปีงบประมาณ &lt;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140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80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มม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.ปรอท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-เพิ่มขึ้นร้อยละ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จากเดิม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(กรณีปี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ผลงานเขตตั้งแต่ร้อยละ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ขึ้นไป)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เพิ่มขึ้นร้อยละ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(กรณีปี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ผลงานเขตน้อยกว่าร้อยละ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HT= 59.2%</a:t>
                      </a: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2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332656"/>
            <a:ext cx="9144000" cy="70788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โรค</a:t>
            </a:r>
            <a:r>
              <a:rPr lang="th-TH" sz="4000" b="1" dirty="0">
                <a:latin typeface="TH SarabunIT๙" pitchFamily="34" charset="-34"/>
                <a:cs typeface="TH SarabunIT๙" pitchFamily="34" charset="-34"/>
              </a:rPr>
              <a:t>ที่ป้องกันได้ด้วยวัคซีน</a:t>
            </a:r>
            <a:endParaRPr lang="en-US" sz="40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987" y="1196752"/>
            <a:ext cx="828092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ความ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ครอบคลุมวัคซีนในเด็ก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ยังต่ำในบางพื้นที่ โดยเฉพาะ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ชุมชนเคลื่อนย้ายแออัด 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และ ปี 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2555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พบ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การระบาดของโรคคอตีบ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 มี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ผู้ป่วยยืนยัน จำนวน 4 ราย ใน อ.</a:t>
            </a:r>
            <a:r>
              <a:rPr lang="th-TH" sz="3600" b="1" dirty="0" err="1">
                <a:latin typeface="TH SarabunIT๙" pitchFamily="34" charset="-34"/>
                <a:cs typeface="TH SarabunIT๙" pitchFamily="34" charset="-34"/>
              </a:rPr>
              <a:t>กาญ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จนดิษฐ์ จ.สุราษฎร์ธานี  </a:t>
            </a:r>
            <a:endParaRPr lang="th-TH" sz="36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อ.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ขนอม จ.นครศรีธรรมราช 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9791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346905"/>
              </p:ext>
            </p:extLst>
          </p:nvPr>
        </p:nvGraphicFramePr>
        <p:xfrm>
          <a:off x="107504" y="116632"/>
          <a:ext cx="9036497" cy="422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7.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อัตราผู้ป่วยรายใหม่จากโรคเบาหวาน ลดลง(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E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10-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E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14)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ผู้ป่วยที่อาศัยในจังหวัด ที่ได้รับการวินิจฉัยครั้งแรกจากแพทย์ว่าป่วยจากโรคเบาหวาน (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E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10-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E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14) (ในกรณีไม่มีข้อมูลเดิม เขตพิจารณาจัดทำข้อมูลพื้นฐานตั้งต้น)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ลดลงจากปีงบประมาณที่ผ่านมา </a:t>
                      </a:r>
                      <a:r>
                        <a:rPr lang="th-TH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(ร้อยละ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r>
                        <a:rPr lang="th-TH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th-TH" sz="2800" b="1" baseline="0" dirty="0" smtClean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6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76989"/>
              </p:ext>
            </p:extLst>
          </p:nvPr>
        </p:nvGraphicFramePr>
        <p:xfrm>
          <a:off x="107504" y="116632"/>
          <a:ext cx="9036497" cy="422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8.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อัตราผู้ป่วยรายใหม่จากความดันโลหิตสูง (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10-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ผู้ป่วยที่อาศัยในจังหวัด ที่ได้รับการวินิจฉัยครั้งแรกจากแพทย์ว่าป่วยจากโรคความดันโลหิตสูง (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10-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I15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 (ในกรณีไม่มีข้อมูลเดิม เขตพิจารณาจัดทำข้อมูลพื้นฐานตั้งต้น)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ลดลงจากปีงบประมาณที่ผ่านมา </a:t>
                      </a:r>
                      <a:r>
                        <a:rPr lang="th-TH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(ร้อยละ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8</a:t>
                      </a:r>
                      <a:r>
                        <a:rPr lang="th-TH" sz="28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th-TH" sz="2800" b="1" baseline="0" dirty="0" smtClean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50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851246"/>
              </p:ext>
            </p:extLst>
          </p:nvPr>
        </p:nvGraphicFramePr>
        <p:xfrm>
          <a:off x="107504" y="116632"/>
          <a:ext cx="9036497" cy="627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9.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ความชุกของพฤติกรรมเสี่ยงลดลง (ดื่มเหล้า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สูบบุหรี่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การบริโภคผักผลไม้น้อย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ออกกำลังกายไม่เพียงพอ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ขี่มอเตอร์ไซด์ไม่สวมหมวกนิรภัย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เมาแล้วขับ)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พฤติกรรมเสี่ยงในประชากรอายุ เกี่ยวกับ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-การดื่มสุราในปัจจุบัน, </a:t>
                      </a: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-การดื่มสุราอย่างหนัก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-การสูบบุหรี่ในปัจจุบัน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-การบริโภคผักและผลไม้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&lt; 5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หน่วยมาตรฐาน/วัน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-การออกกำลังกาย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&lt; 30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นาที และ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&lt; 5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วัน/สัปดาห์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-ผู้ที่ขับขี่รถ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มอร์เตอร์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และไม่สวมหมวกนิรภัย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-ผู้ที่ดื่มสุราและขับรถยนต์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</a:t>
                      </a:r>
                      <a:r>
                        <a:rPr lang="th-TH" sz="28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ป้า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ลดลงจากปีที่ผ่านมา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เขตกำหนดเอง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สำรวจโดยกรมควบคุมโรค (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BRFSS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กลาง 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มค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มีค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58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4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61966"/>
              </p:ext>
            </p:extLst>
          </p:nvPr>
        </p:nvGraphicFramePr>
        <p:xfrm>
          <a:off x="107504" y="116632"/>
          <a:ext cx="9036497" cy="542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9.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ความชุกของพฤติกรรมเสี่ยงลดลง (ดื่มเหล้า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สูบบุหรี่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การบริโภคผักผลไม้น้อย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ออกกำลังกายไม่เพียงพอ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ขี่มอเตอร์ไซด์ไม่สวมหมวกนิรภัย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เมาแล้วขับ)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การสำรวจพฤติกรรมเสี่ยงโรคไม่ติดต่อและการบาดเจ็บ โดยกรมควบคุมโรค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ระยะเวลาประเมินผล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ผลจากการสำรวจในปี 2558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</a:t>
                      </a:r>
                      <a:r>
                        <a:rPr lang="th-TH" sz="28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ป้า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ลดลงจากปีที่ผ่านมา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สำรวจโดยกรมควบคุมโรค (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BRFSS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)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29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558861"/>
              </p:ext>
            </p:extLst>
          </p:nvPr>
        </p:nvGraphicFramePr>
        <p:xfrm>
          <a:off x="107504" y="116632"/>
          <a:ext cx="9036497" cy="641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10.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ร้อยละของอำเภอควบคุมโรคเข้มแข็งแบบยั่งยืนภายใต้ระบบสุขภาพอำเภอ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อำเภอ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: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กลุ่มบุคคลหรือองค์กรที่อยู่ในพื้นที่อำเภอ หน่วยนับวัดที่อำเภอ (ไม่รวม กทม.)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อำเภอควบคุมโรคเข้มแข็งแบบยั่งยืนภายใต้ระบบสุขภาพอำเภอ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: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อำเภอที่มีการดำเนินงานผ่านเกณฑ์คุณลักษณะที่กรมควบคุมโรคกำหนด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8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 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-ผลจากการประเมินตนเองของอำเภอ ณ 3 ส.ค.2557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=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97.3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สคร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.ประเมินรับรองมาตรฐาน (30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%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ของอำเภอ)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=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 66.67</a:t>
                      </a: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การประเมินตนเองจาก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เวบไซต์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สำนักจัดการความรู้ กรมควบคุมโรค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8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439295"/>
              </p:ext>
            </p:extLst>
          </p:nvPr>
        </p:nvGraphicFramePr>
        <p:xfrm>
          <a:off x="107503" y="0"/>
          <a:ext cx="9036497" cy="664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4369"/>
                <a:gridCol w="3320247"/>
                <a:gridCol w="2242934"/>
                <a:gridCol w="1248947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ระดับเขต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9.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ร้อยละ 70 ของช่องทางเข้าออกระหว่างประเทศและจังหวัดชายแดนที่เป็นเป้าหมายผ่านเกณฑ์การประเมินที่กำหนด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ช่องทางเข้าออกระหว่างประเทศ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: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ด่าน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ท่าเรือ  ท่าอากาศยาน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และพรหมแดนทางบก </a:t>
                      </a: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จังหวัดชายแดนที่เป็นเป้าหมายผ่านเกณฑ์การประเมินที่กำหนด หมายถึง จังหวัดชายแดนมีการพัฒนาสมรรถนะหลักด้านการเฝ้าระวังป้องกันควบคุมโรคติดต่อ โรคอุบัติใหม่ และภัยสุขภาพ</a:t>
                      </a: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จังหวัดชายแดนที่เป็นเป้าหมาย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: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ระนอง ชุมพร</a:t>
                      </a: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.จังหวัดชายแดนที่เป็นเป้าหมายผ่านเกณฑ์การประเมินที่กำหนด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: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การพัฒนาสมรรถนะหลักตามกรอบ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เป้าหมาย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7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 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-</a:t>
                      </a:r>
                    </a:p>
                    <a:p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สสจ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.,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สคร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 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(ประเมินผลโดยสำนักงานป้องกันควบคุมโรค กรมควบคุมโรค)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5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330718" y="404664"/>
            <a:ext cx="8489754" cy="4032448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ตัวชี้วัด</a:t>
            </a:r>
            <a:endParaRPr lang="th-TH" sz="4400" b="1" u="sng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แผน</a:t>
            </a:r>
            <a:r>
              <a:rPr lang="th-TH" sz="4400" b="1" dirty="0" err="1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ปฎิบัติ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การป้องกันควบคุมโรค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เขตบริการสุขภาพที่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11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ปี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2558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ctr"/>
            <a:endParaRPr lang="th-TH" sz="4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6969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921267"/>
              </p:ext>
            </p:extLst>
          </p:nvPr>
        </p:nvGraphicFramePr>
        <p:xfrm>
          <a:off x="107504" y="980728"/>
          <a:ext cx="8856984" cy="505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0181"/>
                <a:gridCol w="3868491"/>
                <a:gridCol w="1584176"/>
                <a:gridCol w="1224136"/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ร้อยละของอำเภอเสี่ยงสูงที่สามารถดำเนินงานป้องกันควบคุมโรคไข้เลือดออก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ตามแนวทางการดำเนินงานการพัฒนาอำเภอควบคุมโรคเข้มแข็งยั่งยืน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ควบคุมโรคได้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ควบคุมโรคได้ใน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เท่าของระยะฟักตัวของการระบาดนับจากวันที่พบผู้ป่วยรายแรกและภาพรวมลดได้มากกว่าร้อยละ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แนวทางการพัฒนา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งานตามขั้นตอนการพัฒนาอำเภอควบคุมโรคเข้มแข็ง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+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มุ่งเน้นการจัดการพาหะนำโรค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IVM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ของอำเภอเป้าหมาย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แฟ้ม,รายงานการประเมิน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VMI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01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346079"/>
              </p:ext>
            </p:extLst>
          </p:nvPr>
        </p:nvGraphicFramePr>
        <p:xfrm>
          <a:off x="107504" y="44624"/>
          <a:ext cx="8856984" cy="676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ตัวชี้วัด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ร้อยละของทีม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SRRT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ระดับจังหวัด</a:t>
                      </a:r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มีการสอบสวนอุบัติเหตุขนส่งทางถนนตามข้อบ่งชี้ของสำนักระบาดวิทยา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ทีม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SRRT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ระดับจังหวัด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: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.จัดทีมสอบสวนอุบัติเหตุ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:-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ผู้รับผิดชอบงานอุบัติเหตุ ,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EMS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,พยาบาลห้องฉุกเฉินของ รพ.ประจำจังหวัด ไม่กำหนดจำนวน แต่ให้สามารถดำเนินงานได้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การสอบสวนอุบัติเหตุทางถนนตามข้อบ่งชี้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ทีม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SRRT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จังหวัด มีการสอบสวนตามเงื่อนไข จำนวน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เหตุการณ์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จำนวนตาย ≥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 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คน หรือ จำนวนบาดเจ็บ  ≥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 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-จุดเดิมซ้ำๆ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200-300 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เมตร ที่เกิดอุบัติเหตุทำให้มีผู้บาดเจ็บหรือเสียชี้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วิต</a:t>
                      </a:r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-การบาดเจ็บหรือเสียชีวิตเป็นเหตุที่ได้รับความสนใจพิเศษจากสังคม</a:t>
                      </a: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-ทะเบียนรับแจ้งเหตุของหน่วย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EMS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ที่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b="1" baseline="0" dirty="0" err="1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-รายงานการสอบสวนอุบัติเหตุบนท้องถนน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98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330718" y="404664"/>
            <a:ext cx="8489754" cy="4032448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ตัวชี้วัด</a:t>
            </a:r>
            <a:endParaRPr lang="th-TH" sz="4400" b="1" u="sng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ระดับจังหวัด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เขตบริการสุขภาพที่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11</a:t>
            </a:r>
          </a:p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ปี </a:t>
            </a:r>
            <a:r>
              <a:rPr lang="en-US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2558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ctr"/>
            <a:endParaRPr lang="th-TH" sz="4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4810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994296"/>
              </p:ext>
            </p:extLst>
          </p:nvPr>
        </p:nvGraphicFramePr>
        <p:xfrm>
          <a:off x="467544" y="1628800"/>
          <a:ext cx="8280920" cy="4975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4380"/>
                <a:gridCol w="1364819"/>
                <a:gridCol w="1554251"/>
                <a:gridCol w="1789689"/>
                <a:gridCol w="1917781"/>
              </a:tblGrid>
              <a:tr h="119183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ชนิดวัคซีน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กลุ่มเป้าหมาย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จำนวนเด็ก</a:t>
                      </a:r>
                      <a:endParaRPr lang="en-US" sz="240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ที่สำรวจ (ราย)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จำนวนเด็ก</a:t>
                      </a:r>
                      <a:endParaRPr lang="en-US" sz="2400" dirty="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ที่ได้รับวัคซีน (ราย)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อัตราความครอบคลุม</a:t>
                      </a:r>
                      <a:endParaRPr lang="en-US" sz="240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(ร้อยละ)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530785">
                <a:tc>
                  <a:txBody>
                    <a:bodyPr/>
                    <a:lstStyle/>
                    <a:p>
                      <a:pPr algn="thaiDi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BCG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spc="-2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เด็กอายุ 1-2 ปี</a:t>
                      </a:r>
                      <a:endParaRPr lang="en-US" sz="240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77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76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98.70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794558">
                <a:tc>
                  <a:txBody>
                    <a:bodyPr/>
                    <a:lstStyle/>
                    <a:p>
                      <a:pPr algn="thaiDi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DTP-HB3/OPV3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77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73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94.80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543380">
                <a:tc>
                  <a:txBody>
                    <a:bodyPr/>
                    <a:lstStyle/>
                    <a:p>
                      <a:pPr algn="thaiDist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Measles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77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72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93.50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543380">
                <a:tc>
                  <a:txBody>
                    <a:bodyPr/>
                    <a:lstStyle/>
                    <a:p>
                      <a:pPr algn="thaiDi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DTP4/OPV4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spc="-2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เด็กอายุ 2-3 ปี</a:t>
                      </a:r>
                      <a:endParaRPr lang="en-US" sz="2400"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60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52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86.66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530785">
                <a:tc>
                  <a:txBody>
                    <a:bodyPr/>
                    <a:lstStyle/>
                    <a:p>
                      <a:pPr algn="thaiDi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JE2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60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47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78.33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  <a:tr h="543380">
                <a:tc>
                  <a:txBody>
                    <a:bodyPr/>
                    <a:lstStyle/>
                    <a:p>
                      <a:pPr algn="thaiDi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JE3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spc="-2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เด็กอายุ 3- 4 ปี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63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61</a:t>
                      </a:r>
                      <a:endParaRPr lang="en-US" sz="240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96.82</a:t>
                      </a:r>
                      <a:endParaRPr lang="en-US" sz="2400" dirty="0">
                        <a:effectLst/>
                        <a:latin typeface="TH SarabunIT๙" pitchFamily="34" charset="-34"/>
                        <a:ea typeface="Times New Roman"/>
                        <a:cs typeface="TH SarabunIT๙" pitchFamily="34" charset="-34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สี่เหลี่ยมผืนผ้า 6"/>
          <p:cNvSpPr/>
          <p:nvPr/>
        </p:nvSpPr>
        <p:spPr>
          <a:xfrm>
            <a:off x="0" y="56885"/>
            <a:ext cx="9144000" cy="156966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การสำรวจการได้รับวัคซีนในประชากรกลุ่มเสี่ยง ของชุมชนที่เป็นแรงงานเคลื่อนย้ายแออัดในเด็ก 1 - 6 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ปี,สำรวจครั้งที่ </a:t>
            </a:r>
            <a:r>
              <a:rPr lang="en-US" sz="3200" b="1" dirty="0" smtClean="0">
                <a:latin typeface="TH SarabunIT๙" pitchFamily="34" charset="-34"/>
                <a:cs typeface="TH SarabunIT๙" pitchFamily="34" charset="-34"/>
              </a:rPr>
              <a:t>1 :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 1 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- 6 ธันวาคม </a:t>
            </a:r>
            <a:r>
              <a:rPr lang="en-US" sz="3200" b="1" dirty="0">
                <a:latin typeface="TH SarabunIT๙" pitchFamily="34" charset="-34"/>
                <a:cs typeface="TH SarabunIT๙" pitchFamily="34" charset="-34"/>
              </a:rPr>
              <a:t>255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6 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   สำรวจ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ครั้งที่ 2 เดือนเมษายน 2557 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984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0752"/>
              </p:ext>
            </p:extLst>
          </p:nvPr>
        </p:nvGraphicFramePr>
        <p:xfrm>
          <a:off x="107504" y="44624"/>
          <a:ext cx="8856984" cy="615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จำนวนการเสียชีวิตจากการจมน้ำของเด็ก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เด็กอายุต่ำกว่า 15 ปี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หมายถึง เด็กแรกเกิดถึงเด็กที่มีอายุต่ำกว่า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15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ปี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การจมน้ำ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หมายถึง การจมน้ำที่เกิดจากอุบัติเหตุ (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ICD-10 = W65-W74)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ยกเว้น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ที่เกิดจากการใช้ยานพาหนะ หรือการเดินทางทางน้ำ และภัยพิบัติ</a:t>
                      </a:r>
                    </a:p>
                    <a:p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จำนวนการเสียชีวิตจากการจมน้ำของเด็กอายุต่ำกว่า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ปี ลดลงตามเกณฑ์ในแต่ละพื้นที่เสี่ยง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;</a:t>
                      </a:r>
                    </a:p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พื้นที่เสี่ยงมาก         ลดลงร้อยละ 20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พื้นที่เสี่ยงปานกลาง  ลดลงร้อยละ 10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พื้นที่เสี่ยงน้อย       ลดลงอย่างน้อยปีละ 1 คน)</a:t>
                      </a: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เขต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11= 59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(พง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=7,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=20,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=8,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=7,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=16,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=0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)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เขต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11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ปี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56 = 73 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ราย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(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พง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=9,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สฎ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=25,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ชพ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=10,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กบ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=9,</a:t>
                      </a:r>
                      <a:endParaRPr lang="th-TH" sz="20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นศ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=18,</a:t>
                      </a:r>
                      <a:r>
                        <a:rPr lang="th-TH" sz="20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ภก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=2,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รน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=1</a:t>
                      </a:r>
                      <a:r>
                        <a:rPr lang="th-TH" sz="20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)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ฐานข้อมูลการตายจากทะเบียนราษฎร์ โดยสำนักนโยบายและยุทธศาสตร์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43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แฟ้ม โดยสำนักนโยบายและยุทธศาสตร์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76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67288"/>
              </p:ext>
            </p:extLst>
          </p:nvPr>
        </p:nvGraphicFramePr>
        <p:xfrm>
          <a:off x="107504" y="44624"/>
          <a:ext cx="8856984" cy="451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จำนวนการเสียชีวิตจากการจมน้ำของเด็ก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  <a:endParaRPr lang="th-TH" sz="2800" b="1" kern="1200" dirty="0" smtClean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รวบรวมข้อมูลการแจ้งตายจากฐานข้อมูลการตายทะเบียนราษฎร์ของ 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กระทรวงมหาดไทย โดยสำนักนโยบายและยุทธศาสตร์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สถานบริการบันทึกข้อมูลการตายในโปรแกรมหลัก และส่งออกข้อมูลตาม  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โครงสร้างมาตรฐานข้อมูล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43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แฟ้ม </a:t>
                      </a: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14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18730"/>
              </p:ext>
            </p:extLst>
          </p:nvPr>
        </p:nvGraphicFramePr>
        <p:xfrm>
          <a:off x="107504" y="44624"/>
          <a:ext cx="8856984" cy="615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สัดส่วนของสถานศึกษาที่ได้รับการตรวจว่าไม่มี การกระทำความผิดกฎหมายควบคุมเครื่องดื่ม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แอลกอฮอล์ 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1.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สถานศึกษา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สถาบันอุดมศึกษาและโรงเรียนระดับเพชร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2.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ในสถานศึกษา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สถานที่ตั้งตั้งแต่รั้วหรือแนวเขตของสถานศึกษาเข้ามาในสถานศึกษา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3.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รอบสถานศึกษา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สถานที่ตั้งตั้งแต่รั้วหรือแนวเขตของสถานศึกษาเข้ามาในสถานศึกษาต่อเนื่องไปจนถึงระยะ 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300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เมตร เช่น หอพัก  ร้านค้า/ร้านอาหาร ร้าน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เกมส์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อินเตอร์เนต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เป็นต้น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4.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กระทำผิดกฎหมาย</a:t>
                      </a:r>
                      <a:r>
                        <a:rPr lang="th-TH" sz="2400" b="1" baseline="0" dirty="0" err="1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ควบคุมเค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ร่องดื่มแอลกอฮอล์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: </a:t>
                      </a: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พบการกระทำผิดกฎหมายเกี่ยวกับเครื่องดื่มแอลกอฮอล์ในประเด็นบุคคล วัน เวลา สถานที่ ลักษณะการขาย และโฆษณาสื่อสารการตลาด</a:t>
                      </a: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-ใน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/>
                      </a:r>
                      <a:b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</a:b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สถานศึกษา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ร้อยละ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90</a:t>
                      </a:r>
                      <a:b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</a:b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-นอกสถานศึกษา</a:t>
                      </a: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สำรวจโดยกรมควบคุมโรค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74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739871"/>
              </p:ext>
            </p:extLst>
          </p:nvPr>
        </p:nvGraphicFramePr>
        <p:xfrm>
          <a:off x="107504" y="44624"/>
          <a:ext cx="8856984" cy="664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3.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ร้อยละของผู้บาดเจ็บจากอุบัติเหตุทางถนนที่รับไว้รักษาในโรงพยาบาล ระดับ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A S M1 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ที่มีค่า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Probability of Survival (Ps) &gt; 0.75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และรอดชีวิตหลังการดูแลรักษา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อุบัติเหตุทางถนน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(รหัส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ICD-10-TM = V01-V89)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หมายถึง การตายจากอุบัติเหตุจราจรทางบก ไม่รวมทางน้ำและทางอากาศ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ค่าโอกาสรอดชีวิต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หมายถึง การพิจารณาข้อมูลของผู้บาดเจ็บ โดยอาศัยวิธีของ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TRISS Methodology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โดยใช้ค่า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Probability of Survival (Ps)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ซึ่งคำนวณจากตัวแปรที่สำคัญ คือ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Glassgow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coma score (GSC)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ความดันโลหิตค่า</a:t>
                      </a:r>
                      <a:r>
                        <a:rPr lang="th-TH" sz="2400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ซิส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โต</a:t>
                      </a:r>
                      <a:r>
                        <a:rPr lang="th-TH" sz="2400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ลิก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(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Systolic BP)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อัตราการหายใจ อายุของผู้บาดเจ็บ กลไกของการบาดเจ็บ  ตำแหน่งที่มีการบาดเจ็บ (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Body region)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และระดับความรุนแรง (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Abbreviated injury scale) 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และแยกผู้บาดเจ็บออกเป็น 3 กลุ่ม ตามมาตรฐานสากล 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: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มากกว่าร้อยละ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98.5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ระบบเฝ้าระวังการบาดเจ็บ(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IS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) หรือ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Trauma registry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และในอนาคตจาก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43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แฟ้ม(ที่เพิ่มตัวแปรของ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IS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เป็น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option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ให้โรงพยาบาลเลือกใช้งาน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71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450071"/>
              </p:ext>
            </p:extLst>
          </p:nvPr>
        </p:nvGraphicFramePr>
        <p:xfrm>
          <a:off x="107504" y="44624"/>
          <a:ext cx="8856984" cy="688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4.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ร้อยละของผู้ที่ได้รับการประเมินโอกาสเสี่ยงต่อโรคหัวใจและหลอดเลือด (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CVD Risk)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และมีความเสี่ยงสูงมาก ได้รับการปรับเปลี่ยน    พฤติกรรมอย่างเข้มข้นและ/หรือได้รับยาใน การรักษาเพื่อลดความเสี่ยง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(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50)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ผู้ที่ได้รับการประเมินและมีความเสี่ยงสูงมาก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หมายถึง ผู้ป่วยด้วยโรคเบาหวาน ความดันโลหิตสูง ที่ได้รับการประเมินโอกาสเสี่ยงต่อการเกิดโรคหัวใจและหลอดเลือด พบมีโอกาสเสี่ยงสูงมากในอีก 10 ปีข้างหน้า (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CVD Risk ≥30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%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) 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การปรับเปลี่ยนพฤติกรรมอย่างเข้มข้น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หมายถึง การส่ง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ผู้ที่ได้รับการประเมินและมีความเสี่ยงสูงมาก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เข้ารับการให้คำปรึกษาตามคลินิกบริการที่สอดคล้องกับความเสี่ยง อย่างเข้มข้น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การได้รับยาในการรักษา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หมายถึง การได้รับยา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Antihypertensive drugs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ในผู้เป็นความดันโลหิตสูง, ให้ยา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Hypoglycemic </a:t>
                      </a:r>
                      <a:r>
                        <a:rPr lang="th-TH" sz="24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ในผู้ป่วยเบาหวาน และได้รับคำแนะนำให้ปรับพฤติกรรมแล้ว แต่ระดับปัจจัยเสี่ยงยังไม่ลดลง อาจพิจารณาให้ยาตามความเหมาะสม เช่น ยาลดไขมัน ยาอดบุหรี่ เป็นต้น </a:t>
                      </a:r>
                      <a:endParaRPr lang="en-US" sz="24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จากการรายงาน/โปรแกรมของสถานบริการสาธารณสุข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02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74591"/>
              </p:ext>
            </p:extLst>
          </p:nvPr>
        </p:nvGraphicFramePr>
        <p:xfrm>
          <a:off x="107504" y="44624"/>
          <a:ext cx="8856984" cy="658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ร้อยละของ รพศ. 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รพท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 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รพช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 ผ่านการประเมินคลินิก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NCD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คุณภาพ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คลินิก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NCD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คุณภาพ หมายถึง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เครือข่ายของคลินิก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/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คลินิก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/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ศูนย์ในสถานบริการ ที่เชื่อมโยงในการบริหารจัดการและดำเนินการทางคลินิก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ให้เกิดกระบวนการ ป้องกัน ควบคุมและดูแลจัดการโรคเรื้อรัง ทั้งในกลุ่มปกติ กลุ่มเสี่ยง และกลุ่มป่วย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องค์ประกอบหลัก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6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องค์ประกอบ ได้แก่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มีทิศทางและนโยบาย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มีการปรับระบบและกระบวนการบริการ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จัดบริการเชื่อมโยงชุมชน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มีระบบสนับสนุนการจัดการตนเอง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มีระบบสนับสนุนการตัดสินใจ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มีระบบสารสนเทศ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70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จากการสำรวจของ </a:t>
                      </a:r>
                      <a:r>
                        <a:rPr lang="th-TH" sz="2800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สคร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 (ทีมนิเทศงานของเขตเครือข่ายบริการ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เขต)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3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944697"/>
              </p:ext>
            </p:extLst>
          </p:nvPr>
        </p:nvGraphicFramePr>
        <p:xfrm>
          <a:off x="107504" y="44624"/>
          <a:ext cx="8856984" cy="688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6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จำนวนสถานที่ทำงาน/สถานประกอบการ ได้รับข้อมูล/เข้าถึงการดำเนินการ สถานที่ทำงาน/สถานประกอบการ ปลอดโรค ปลอดภัย กายใจ เป็นสุข : (ร้อยละ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ของที่ขึ้นทะเบียน) สามารถปฏิบัติ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ตามกฎหมายควบคุมการบริโภคเครื่องดื่มแอลกอฮอล์ และยาสูบได้ร้อยละ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50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สถานที่ทำงานที่เป็นโรงงานที่ได้รับอนุญาตให้ประกอบกิจการ (เปิดดำเนินการ) ตามพระราชบัญญัติโรงงาน พ.ศ.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2535</a:t>
                      </a:r>
                    </a:p>
                    <a:p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การเข้าถึง/ได้รับข้อมูลการดำเนินงานของโครงการฯ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: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</a:t>
                      </a:r>
                      <a:r>
                        <a:rPr lang="th-TH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จัดการประชุม 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ชี้แจง การแจ้ง/ส่งข้อมูลของโครงการฯหรือรูปแบบอื่นๆ ตามบริบทของพื้นที่ ทั้งนี้ต้องมีการตอบรับของสถานที่ทำงาน/สถานประกอบการกลับมาอย่างเป็นลายลักษณ์อักษรเพื่อจัดทำทะเบียนสถานประกอบการกลุ่มเป้าหมายที่ได้รับข้อมูลต่อไป</a:t>
                      </a:r>
                      <a:endParaRPr lang="th-TH" sz="2800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เป้าหมาย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(ของสถานประกอบการทั้งหมดในแต่ละจังหวัด)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สำนักงานสาธารณสุขจังหวัด ส่งข้อมูลให้สำนักงานป้องกันควบคุมโรคเขต รวบรวมข้อมูล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7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87469"/>
              </p:ext>
            </p:extLst>
          </p:nvPr>
        </p:nvGraphicFramePr>
        <p:xfrm>
          <a:off x="107504" y="44624"/>
          <a:ext cx="8856984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7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อยละของสถานที่ทำงาน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สถานประกอบการเข้าร่วมโครงการสถานประกอบการปลอดโรค ปลอดภัย กายใจเป็นสุขสามารถปฏิบัติตามกฎหมายควบคุมการบริโภคเครื่องดื่มแอลกอฮอล์ และยาสูบได้</a:t>
                      </a:r>
                      <a:endParaRPr lang="en-US" sz="26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สถานที่ทำงานที่เป็นโรงงานที่ได้รับอนุญาตให้ประกอบกิจการ (เปิดดำเนินการ) ตามพระราชบัญญัติโรงงาน พ.ศ.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2535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การปฏิบัติตามกฎหมายควบคุมเครื่องดื่มแอลกอฮอล์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หมายถึง ไม่พบการกระทำผิดกฎหมายเกี่ยวกับเครื่องดื่มแอลกอฮอล์ในประเด็นบุคคล วัน เวลา สถานที่ ลักษณะการขาย และการโฆษณาสื่อสารการตลาด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จากการรายงาน/โปรแกรมของสถานบริการสาธารณสุข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70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78140"/>
              </p:ext>
            </p:extLst>
          </p:nvPr>
        </p:nvGraphicFramePr>
        <p:xfrm>
          <a:off x="107504" y="44624"/>
          <a:ext cx="8856984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8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อยละของสถานที่ทำงาน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สถานประกอบการเข้าร่วมโครงการสถานประกอบการปลอดโรค ปลอดภัย กายใจเป็นสุขสามารถปฏิบัติตามกฎหมายควบคุมการบริโภคเครื่องดื่มแอลกอฮอล์ และยาสูบได้</a:t>
                      </a:r>
                      <a:endParaRPr lang="en-US" sz="26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การปฏิบัติตามกฎหมายควบคุมการบริโภคยาสูบ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 การจัดให้มีเครื่องหมายในเขตสูบบุหรี่หรือเขตปลอดบุหรี่ ตามพระราชบัญญัติคุ้มครองสุขภาพของผู้ไม่สูบบุหรี่ พ.ศ. 2535 และไม่พบการกระทำความผิดตามพระราชบัญญัติควบคุมผลิตภัณฑ์ยาสูบ พ.ศ. 2535 และพระราชบัญญัติคุ้มครองสุขภาพของผู้ไม่สูบบุหรี่ พ.ศ. 2535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สำนักงานป้องกันควบคุมโรค หรือสำนักตรวจและประเมินผล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สำนักงานสาธารณสุขจังหวัด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00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717075"/>
              </p:ext>
            </p:extLst>
          </p:nvPr>
        </p:nvGraphicFramePr>
        <p:xfrm>
          <a:off x="107504" y="44624"/>
          <a:ext cx="8856984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9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อยละของสถานที่ทำงาน</a:t>
                      </a:r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lang="th-TH" sz="26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สถานประกอบการเข้าร่วมโครงการสถานประกอบการปลอดโรค ปลอดภัย กายใจเป็นสุขสามารถปฏิบัติตามกฎหมายควบคุมการบริโภคเครื่องดื่มแอลกอฮอล์ และยาสูบได้</a:t>
                      </a:r>
                      <a:endParaRPr lang="en-US" sz="26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1) สรุปรายงานการตรวจราชการ รอบ 1 และ รอบ 2 จากสำนักงานป้องกันควบคุมโรคหรือสำนักตรวจและประเมินผล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2) รายงานผลการประเมินสถานศึกษาจากสำนักงานป้องกันควบคุมโรค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3) ผลการดำเนินงานของจังหวัดจากระบบข้อมูลผลการดำเนินงานควบคุมเครื่องดื่มแอลกอฮอล์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Online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ระดับจังหวัด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50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1. สำนักงานป้องกันควบคุมโรค หรือสำนักตรวจและประเมินผล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สำนักงานสาธารณสุขจังหวัด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76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4097940092"/>
              </p:ext>
            </p:extLst>
          </p:nvPr>
        </p:nvGraphicFramePr>
        <p:xfrm>
          <a:off x="107504" y="188640"/>
          <a:ext cx="8856984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แผนผังลำดับงาน: ดิสก์แม่เหล็ก 11"/>
          <p:cNvSpPr/>
          <p:nvPr/>
        </p:nvSpPr>
        <p:spPr>
          <a:xfrm>
            <a:off x="3779912" y="836712"/>
            <a:ext cx="5256585" cy="5591658"/>
          </a:xfrm>
          <a:prstGeom prst="flowChartMagneticDisk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วงรี 10"/>
          <p:cNvSpPr/>
          <p:nvPr/>
        </p:nvSpPr>
        <p:spPr>
          <a:xfrm>
            <a:off x="35496" y="908720"/>
            <a:ext cx="3960440" cy="5381436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36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โรคที่ป้องกันได้ด้วยวัคซีน</a:t>
            </a:r>
            <a:endParaRPr lang="th-TH" sz="3600" b="1" u="sng" dirty="0" smtClean="0">
              <a:latin typeface="TH SarabunPSK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6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สถานการณ์</a:t>
            </a:r>
            <a:r>
              <a:rPr lang="en-US" sz="36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&amp;Gap: </a:t>
            </a:r>
            <a:endParaRPr lang="th-TH" sz="360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ctr"/>
            <a:r>
              <a:rPr lang="en-US" sz="3600" b="1" dirty="0" smtClean="0">
                <a:latin typeface="TH SarabunPSK" pitchFamily="34" charset="-34"/>
                <a:cs typeface="TH SarabunPSK" panose="020B0500040200020003" pitchFamily="34" charset="-34"/>
              </a:rPr>
              <a:t>Vaccine Coverage </a:t>
            </a:r>
            <a:r>
              <a:rPr lang="th-TH" sz="3600" b="1" dirty="0" smtClean="0">
                <a:latin typeface="TH SarabunPSK" pitchFamily="34" charset="-34"/>
                <a:cs typeface="TH SarabunPSK" panose="020B0500040200020003" pitchFamily="34" charset="-34"/>
              </a:rPr>
              <a:t>ใน</a:t>
            </a:r>
            <a:r>
              <a:rPr lang="th-TH" sz="3600" b="1" dirty="0">
                <a:latin typeface="TH SarabunPSK" pitchFamily="34" charset="-34"/>
                <a:cs typeface="TH SarabunPSK" panose="020B0500040200020003" pitchFamily="34" charset="-34"/>
              </a:rPr>
              <a:t>กลุ่ม</a:t>
            </a:r>
            <a:r>
              <a:rPr lang="th-TH" sz="3600" b="1" dirty="0" smtClean="0">
                <a:latin typeface="TH SarabunPSK" pitchFamily="34" charset="-34"/>
                <a:cs typeface="TH SarabunPSK" panose="020B0500040200020003" pitchFamily="34" charset="-34"/>
              </a:rPr>
              <a:t>เสี่ยง</a:t>
            </a:r>
            <a:endParaRPr lang="en-US" sz="3600" b="1" dirty="0" smtClean="0">
              <a:latin typeface="TH SarabunPSK" pitchFamily="34" charset="-34"/>
              <a:cs typeface="TH SarabunPSK" panose="020B0500040200020003" pitchFamily="34" charset="-34"/>
            </a:endParaRPr>
          </a:p>
          <a:p>
            <a:pPr lvl="0" algn="ctr"/>
            <a:r>
              <a:rPr lang="en-US" sz="3600" b="1" dirty="0" smtClean="0">
                <a:latin typeface="TH SarabunPSK" pitchFamily="34" charset="-34"/>
                <a:cs typeface="TH SarabunPSK" panose="020B0500040200020003" pitchFamily="34" charset="-34"/>
              </a:rPr>
              <a:t>,</a:t>
            </a:r>
            <a:r>
              <a:rPr lang="th-TH" sz="3600" b="1" dirty="0">
                <a:latin typeface="TH SarabunPSK" pitchFamily="34" charset="-34"/>
                <a:cs typeface="TH SarabunPSK" panose="020B0500040200020003" pitchFamily="34" charset="-34"/>
              </a:rPr>
              <a:t>มีรายงานการระบาดของโรคคอตีบ</a:t>
            </a:r>
            <a:endParaRPr lang="th-TH" sz="3600" b="1" dirty="0" smtClean="0">
              <a:latin typeface="TH SarabunPSK" pitchFamily="34" charset="-34"/>
              <a:cs typeface="TH SarabunPSK" panose="020B0500040200020003" pitchFamily="34" charset="-34"/>
            </a:endParaRPr>
          </a:p>
          <a:p>
            <a:pPr algn="ctr"/>
            <a:endParaRPr lang="th-TH" sz="36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36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1196752"/>
            <a:ext cx="504056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กลุ่มเสี่ยง/พื้นที่เสี่ยง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กลุ่มประชากร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เคลื่อนย้าย,แรงงานต่างชาติ</a:t>
            </a:r>
          </a:p>
          <a:p>
            <a:pPr lvl="0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พื้นที่ชายแดน, ชุมชนแออัด</a:t>
            </a:r>
          </a:p>
          <a:p>
            <a:pPr lvl="0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เร่งรัดเพิ่มความครอบคลุมการรับวัคซีน, </a:t>
            </a:r>
          </a:p>
          <a:p>
            <a:pPr lvl="0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ยกระดับคุณภาพการให้บริการวัคซีน, สุ่มประเมินในพื้นที่เสี่ยง </a:t>
            </a:r>
            <a:endParaRPr lang="th-TH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 ,รณรงค์ประชาสัมพันธ์ </a:t>
            </a:r>
          </a:p>
          <a:p>
            <a:pPr lvl="0"/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ดาว 8 แฉก 19"/>
          <p:cNvSpPr/>
          <p:nvPr/>
        </p:nvSpPr>
        <p:spPr>
          <a:xfrm>
            <a:off x="66312" y="731236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482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76657"/>
              </p:ext>
            </p:extLst>
          </p:nvPr>
        </p:nvGraphicFramePr>
        <p:xfrm>
          <a:off x="107504" y="44624"/>
          <a:ext cx="8856984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10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60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ของ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SRRT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ระดับอำเภอสอบสวน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และควบคุมโรคในโรคและกลุ่มอาการที่มีความสำคัญสูงระดับประเทศ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การเฝ้าระวังโดยทีม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SRRT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ระดับอำเภอ หมายถึง ทีมมีการวิเคราะห์สถานการณ์ทางระบาดวิทยา เพื่อตรวจจับการระบาดหรือแนวโน้มการระบาด จากฐานข้อมูลการเฝ้าระวังผู้ป่วย (รง.506) และระบบเฝ้าระวังเหตุการณ์ อย่างน้อยเดือนละ 1 ครั้ง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2.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การสอบสวนและควบคุมโรคได้อย่างมีคุณภาพ หมายถึง ทีม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SRRT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อำเภอมีการสอบสวนควบคุมโรค/ภัย และกลุ่มอาการที่มีความสำคัญสูง ตามเงื่อนไข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60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-ทะเบียนรับแจ้งเหตุการณ์การระบาดที่สำนักงานสาธารณสุขจังหวัด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-ฐานข้อมูลระบบเฝ้าระวังผู้ป่วย (รง. 506) ของจังหวัด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endParaRPr lang="th-TH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77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36715"/>
              </p:ext>
            </p:extLst>
          </p:nvPr>
        </p:nvGraphicFramePr>
        <p:xfrm>
          <a:off x="107504" y="44624"/>
          <a:ext cx="8856984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11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60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ของ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SRRT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ระดับอำเภอสอบสวน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และควบคุมโรคในโรคและกลุ่มอาการที่มีความสำคัญสูงระดับประเทศ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และสามารถดำเนินการได้อย่างมีคุณภาพ  ร้อยละ 50 ขึ้นไปของเหตุการณ์  โดยได้ผลตาม ข้อ ก. และข้ออื่น อีก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ข้อ ได้แก่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ควบคุมโรคสงบไม่เกิน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Generation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ที่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 </a:t>
                      </a:r>
                    </a:p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ข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หาสาเหตุได้ หรือยืนยันได้ด้วยผลการตรวจทางห้องปฏิบัติการ หรือสรุปสาเหตุได้จากการเชื่อมโยงทางระบาดวิทยา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ค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สามารถหาแหล่งโรคหรือรังโรค หรือที่มาของการระบาดได้ 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ง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อธิบายการถ่ายทอดโรคได้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60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-รายงานการวิเคราะห์สถานการณ์ประจำเดือนของทีม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SRRT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ระดับอำเภอ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-รายงานสอบสวนโรคของทีม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SRRT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ระดับอำเภอ 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61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537749"/>
              </p:ext>
            </p:extLst>
          </p:nvPr>
        </p:nvGraphicFramePr>
        <p:xfrm>
          <a:off x="107504" y="44624"/>
          <a:ext cx="8856984" cy="542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12.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ร้อยละ 70 ของช่องทางเข้าออกระหว่างประเทศและจังหวัดชายแดนที่เป็นเป้าหมายผ่านเกณฑ์การประเมินที่กำหนด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ช่องทางเข้าออกระหว่างประเทศ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: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ด่าน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ท่าเรือ  ท่าอากาศยาน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และพรหมแดนทางบก 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2.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จังหวัดชายแดนที่เป็นเป้าหมายผ่านเกณฑ์การประเมินที่กำหนด หมายถึง จังหวัดชายแดนมีการพัฒนาสมรรถนะหลักด้านการเฝ้าระวังป้องกันควบคุมโรคติดต่อ โรคอุบัติใหม่ และภัยสุขภาพ</a:t>
                      </a: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3.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จังหวัดชายแดนที่เป็นเป้าหมาย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: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ระนอง ชุมพร</a:t>
                      </a:r>
                    </a:p>
                    <a:p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4.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.จังหวัดชายแดนที่เป็นเป้าหมายผ่านเกณฑ์การประเมินที่กำหนด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: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การพัฒนาสมรรถนะหลักตามกรอบ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12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เป้าหมาย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ร้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7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0 </a:t>
                      </a:r>
                      <a:endParaRPr lang="th-TH" sz="28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u="sng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: -</a:t>
                      </a:r>
                    </a:p>
                    <a:p>
                      <a:endParaRPr lang="th-TH" sz="24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สสจ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.,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สคร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 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(ประเมินผลโดยสำนักงานป้องกันควบคุมโรค กรมควบคุมโรค)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54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321"/>
              </p:ext>
            </p:extLst>
          </p:nvPr>
        </p:nvGraphicFramePr>
        <p:xfrm>
          <a:off x="107504" y="44624"/>
          <a:ext cx="8856984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13.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ความชุกของภาวะอ้วนลดลง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BMI ≥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25 กก/ม</a:t>
                      </a:r>
                      <a:r>
                        <a:rPr lang="th-TH" sz="2800" kern="1200" baseline="300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และหรือภาวะอ้วนลงพุง (รอบเอวเกิน ชาย 90 ซม. หญิง 80 ซม.)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ภาวะอ้วน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lvl="0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ผู้ทีมีดัชนีมวลกาย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&gt;=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25กก/ม</a:t>
                      </a:r>
                      <a:r>
                        <a:rPr lang="th-TH" sz="28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หรือ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ผู้ที่มีรอบเอวเกิน โดย ชาย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&gt;=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90 ซม., หญิง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&gt;=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80 ซม. 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วิธีการจัดเก็บข้อมูล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บันทึกข้อมูลในโปรแกรมหลักของสถานบริการ ส่งออกข้อมูลตามมาตรฐานโครงสร้าง 43 แฟ้ม</a:t>
                      </a:r>
                      <a:endParaRPr lang="en-US" sz="2000" b="1" baseline="0" dirty="0" smtClean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เป็นข้อมูลพื้นฐานในปีงบประมาณ 2558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ฐานข้อมูล 43 แฟ้ม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77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396978"/>
              </p:ext>
            </p:extLst>
          </p:nvPr>
        </p:nvGraphicFramePr>
        <p:xfrm>
          <a:off x="107504" y="44624"/>
          <a:ext cx="8856984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4176464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14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70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ของชุมชน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ต่างด้าวได้รับการจัดทำ 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ฐานข้อมูล เพื่อการป้องกันควบคุมโรคและมีการพัฒนา 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อสม.ต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./</a:t>
                      </a:r>
                      <a:r>
                        <a:rPr lang="th-TH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อสต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.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ชุมชนต่างด้าว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หมายถึง สถานที่ที่มีการรวมตัวของประชากรต่างด้าว ได้แก่ สถานที่/สถานประกอบการ หอพัก/ที่พัก/หมู่บ้าน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ประชากรต่างด้าว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 หมายถึง บุคคลธรรมดาซึ่งไม่มีสัญชาติไทย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ฐานข้อมูล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หมายถึง ข้อมูลที่เกี่ยวข้องกับประชากรต่างด้าวในชุมชน ที่ได้จากการสำรวจหรือจัดเก็บเป็นการเฉพาะ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70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สบรส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7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275294"/>
              </p:ext>
            </p:extLst>
          </p:nvPr>
        </p:nvGraphicFramePr>
        <p:xfrm>
          <a:off x="107504" y="44624"/>
          <a:ext cx="8856984" cy="615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4104456"/>
                <a:gridCol w="1584176"/>
                <a:gridCol w="12241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ตัวชี้วัด</a:t>
                      </a:r>
                    </a:p>
                    <a:p>
                      <a:pPr algn="ctr"/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ระดับจังหวัด 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นิยาม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/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 line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แหล่ง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ข้อมูล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15.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ร้อยละของตำบลเป้าหมายมีการจัดการด้านสุขภาพตามเกณฑ์มาตรฐานที่กำหนด (ระดับดีขึ้นไป)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ea typeface="+mn-ea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ตำบลจัดการสุขภาพ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ตำบลที่มีกระบวนการสร้างสุขภาพที่ให้ความสำคัญกับการพัฒนาบทบาทภาคประชาชน ท้องถิ่น และทุกๆ ภาคส่วนในท้องถิ่น ที่มีการบูร</a:t>
                      </a:r>
                      <a:r>
                        <a:rPr lang="th-TH" sz="2800" kern="1200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ณา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การร่วมกัน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ตำบลเป้าหมาย หมายถึง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ร้อยละ 50 ของตำบลตามเขตการปกครองในทุกอำเภอ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มาตรฐานที่กำหนด </a:t>
                      </a:r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หมายถึง เกณฑ์การประเมินกระบวนการพัฒนาที่กำหนดขึ้นเพื่อใช้เป็นกรอบในการดำเนินงานและวัดผลสำเร็จของตำบลจัดการสุขภาพ ประกอบด้วย 5 ระดับ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ร้อยละ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ea typeface="+mn-ea"/>
                          <a:cs typeface="TH SarabunIT๙" pitchFamily="34" charset="-34"/>
                        </a:rPr>
                        <a:t>70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Base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 line: -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ส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ำนักงานสาธารณสุขจังหวัด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สำนักงานสนับสนุนบริการสุขภาพเขต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 กองสนับสนุนสุขภาพภาคประชาชน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06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ASUS\Desktop\แผนยุทธศาสตร์เขต 11 23-08-57\รูปภาพ\ChipmunkEating_ROW9362382344_1366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571480"/>
            <a:ext cx="9001156" cy="55721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14348" y="1000108"/>
            <a:ext cx="478634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H Niramit AS" pitchFamily="2" charset="-34"/>
                <a:cs typeface="TH Niramit AS" pitchFamily="2" charset="-34"/>
              </a:rPr>
              <a:t>ขอบคุณค่ะ</a:t>
            </a:r>
            <a:endParaRPr lang="th-TH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H Niramit AS" pitchFamily="2" charset="-34"/>
              <a:cs typeface="TH Niramit AS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7337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2398752957"/>
              </p:ext>
            </p:extLst>
          </p:nvPr>
        </p:nvGraphicFramePr>
        <p:xfrm>
          <a:off x="107504" y="188640"/>
          <a:ext cx="8856984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55976" y="1832035"/>
            <a:ext cx="376096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กลุ่ม/พื้นที่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เสี่ยง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7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</a:t>
            </a:r>
          </a:p>
          <a:p>
            <a:pPr lvl="0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Gap:</a:t>
            </a:r>
          </a:p>
          <a:p>
            <a:pPr lvl="0"/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-พัฒนาความร่วมมือเครือข่าย,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ขับเคลื่อนมาตรการตามแนว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ทาง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PHER ,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สื่อสารความเสี่ยง</a:t>
            </a:r>
          </a:p>
          <a:p>
            <a:pPr lvl="0"/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-519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ดาว 8 แฉก 19"/>
          <p:cNvSpPr/>
          <p:nvPr/>
        </p:nvSpPr>
        <p:spPr>
          <a:xfrm>
            <a:off x="107504" y="620688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998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3455522388"/>
              </p:ext>
            </p:extLst>
          </p:nvPr>
        </p:nvGraphicFramePr>
        <p:xfrm>
          <a:off x="251520" y="423828"/>
          <a:ext cx="8712968" cy="6173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83968" y="1484784"/>
            <a:ext cx="34563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กลุ่ม/พื้นที่เสี่ยง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เสี่ยงสูง </a:t>
            </a:r>
            <a:endParaRPr lang="en-US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36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อำเภอ</a:t>
            </a:r>
          </a:p>
          <a:p>
            <a:pPr lvl="0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มาตรการลด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Gap:</a:t>
            </a:r>
            <a:endPara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ป้องกันเชิงรุก, เน้นการมี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ส่วนร่วมของชุมชน ,พัฒนา</a:t>
            </a: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ศักยภาพทีม 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SRRT ,</a:t>
            </a:r>
            <a:endParaRPr lang="th-TH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เฝ้าระวังทางกีฏวิทยา</a:t>
            </a:r>
          </a:p>
          <a:p>
            <a:pPr lvl="0"/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ดาว 8 แฉก 18"/>
          <p:cNvSpPr/>
          <p:nvPr/>
        </p:nvSpPr>
        <p:spPr>
          <a:xfrm>
            <a:off x="179512" y="652307"/>
            <a:ext cx="648072" cy="79716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36512" y="-27384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ผลการวิเคราะห์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รายโรค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จัดลำดับความสำคัญปัญหา และมาตรการลด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Gap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0EB3-87D1-4025-B525-4963D922C008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324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2285</TotalTime>
  <Words>7380</Words>
  <Application>Microsoft Office PowerPoint</Application>
  <PresentationFormat>นำเสนอทางหน้าจอ (4:3)</PresentationFormat>
  <Paragraphs>1123</Paragraphs>
  <Slides>76</Slides>
  <Notes>47</Notes>
  <HiddenSlides>7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76</vt:i4>
      </vt:variant>
    </vt:vector>
  </HeadingPairs>
  <TitlesOfParts>
    <vt:vector size="77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HomeUser</dc:creator>
  <cp:lastModifiedBy>Windows User</cp:lastModifiedBy>
  <cp:revision>259</cp:revision>
  <cp:lastPrinted>2014-11-26T00:22:31Z</cp:lastPrinted>
  <dcterms:created xsi:type="dcterms:W3CDTF">2014-04-21T01:31:43Z</dcterms:created>
  <dcterms:modified xsi:type="dcterms:W3CDTF">2014-12-03T06:26:33Z</dcterms:modified>
</cp:coreProperties>
</file>